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8"/>
  </p:notesMasterIdLst>
  <p:sldIdLst>
    <p:sldId id="256" r:id="rId2"/>
    <p:sldId id="257" r:id="rId3"/>
    <p:sldId id="266" r:id="rId4"/>
    <p:sldId id="265" r:id="rId5"/>
    <p:sldId id="262" r:id="rId6"/>
    <p:sldId id="267" r:id="rId7"/>
  </p:sldIdLst>
  <p:sldSz cx="10691813" cy="7559675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0" autoAdjust="0"/>
    <p:restoredTop sz="86418" autoAdjust="0"/>
  </p:normalViewPr>
  <p:slideViewPr>
    <p:cSldViewPr snapToGrid="0" snapToObjects="1">
      <p:cViewPr varScale="1">
        <p:scale>
          <a:sx n="83" d="100"/>
          <a:sy n="83" d="100"/>
        </p:scale>
        <p:origin x="15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B1D6E-71CE-4C93-B74C-4468A1D18D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5B921C5F-948D-47C6-AC9E-EE34F35501B3}">
      <dgm:prSet phldrT="[Texte]"/>
      <dgm:spPr/>
      <dgm:t>
        <a:bodyPr/>
        <a:lstStyle/>
        <a:p>
          <a:r>
            <a:rPr lang="fr-FR" b="1" dirty="0" smtClean="0"/>
            <a:t>Dispensation d’ordonnances</a:t>
          </a:r>
          <a:endParaRPr lang="fr-FR" b="1" dirty="0"/>
        </a:p>
      </dgm:t>
    </dgm:pt>
    <dgm:pt modelId="{FA8693A4-E8BE-4A73-932C-649D4658CE62}" type="parTrans" cxnId="{D3E84DCE-0AA2-4DE1-B0B7-B8CF6A6D61B6}">
      <dgm:prSet/>
      <dgm:spPr/>
      <dgm:t>
        <a:bodyPr/>
        <a:lstStyle/>
        <a:p>
          <a:endParaRPr lang="fr-FR"/>
        </a:p>
      </dgm:t>
    </dgm:pt>
    <dgm:pt modelId="{62658234-94DD-443B-A2E6-8AE8255EC257}" type="sibTrans" cxnId="{D3E84DCE-0AA2-4DE1-B0B7-B8CF6A6D61B6}">
      <dgm:prSet/>
      <dgm:spPr/>
      <dgm:t>
        <a:bodyPr/>
        <a:lstStyle/>
        <a:p>
          <a:endParaRPr lang="fr-FR"/>
        </a:p>
      </dgm:t>
    </dgm:pt>
    <dgm:pt modelId="{C1ADD017-8F41-42A2-97FB-35FA71347BB9}">
      <dgm:prSet phldrT="[Texte]"/>
      <dgm:spPr/>
      <dgm:t>
        <a:bodyPr/>
        <a:lstStyle/>
        <a:p>
          <a:r>
            <a:rPr lang="fr-FR" b="1" dirty="0" smtClean="0"/>
            <a:t>Vente de produits de santé ou de bien être</a:t>
          </a:r>
          <a:endParaRPr lang="fr-FR" b="1" dirty="0"/>
        </a:p>
      </dgm:t>
    </dgm:pt>
    <dgm:pt modelId="{CDE66D7E-67F4-40D0-93FE-FD731AC30472}" type="parTrans" cxnId="{D12BF582-8344-423A-968C-DAEF1CB126E7}">
      <dgm:prSet/>
      <dgm:spPr/>
      <dgm:t>
        <a:bodyPr/>
        <a:lstStyle/>
        <a:p>
          <a:endParaRPr lang="fr-FR"/>
        </a:p>
      </dgm:t>
    </dgm:pt>
    <dgm:pt modelId="{B57351F4-2770-457F-9D85-BCC4EFDFBE6C}" type="sibTrans" cxnId="{D12BF582-8344-423A-968C-DAEF1CB126E7}">
      <dgm:prSet/>
      <dgm:spPr/>
      <dgm:t>
        <a:bodyPr/>
        <a:lstStyle/>
        <a:p>
          <a:endParaRPr lang="fr-FR"/>
        </a:p>
      </dgm:t>
    </dgm:pt>
    <dgm:pt modelId="{CEBD8453-F459-40CC-989F-99AB89936C00}">
      <dgm:prSet phldrT="[Texte]"/>
      <dgm:spPr/>
      <dgm:t>
        <a:bodyPr/>
        <a:lstStyle/>
        <a:p>
          <a:r>
            <a:rPr lang="fr-FR" b="1" dirty="0" smtClean="0"/>
            <a:t>Gestion des stocks</a:t>
          </a:r>
          <a:endParaRPr lang="fr-FR" b="1" dirty="0"/>
        </a:p>
      </dgm:t>
    </dgm:pt>
    <dgm:pt modelId="{E7497CDC-6CFF-4355-B616-9795252ACD0A}" type="parTrans" cxnId="{3E32E8B5-5C3E-47C7-BD1C-1734E8D814CC}">
      <dgm:prSet/>
      <dgm:spPr/>
      <dgm:t>
        <a:bodyPr/>
        <a:lstStyle/>
        <a:p>
          <a:endParaRPr lang="fr-FR"/>
        </a:p>
      </dgm:t>
    </dgm:pt>
    <dgm:pt modelId="{5269B30D-10F1-43B6-AC64-D389E62E8715}" type="sibTrans" cxnId="{3E32E8B5-5C3E-47C7-BD1C-1734E8D814CC}">
      <dgm:prSet/>
      <dgm:spPr/>
      <dgm:t>
        <a:bodyPr/>
        <a:lstStyle/>
        <a:p>
          <a:endParaRPr lang="fr-FR"/>
        </a:p>
      </dgm:t>
    </dgm:pt>
    <dgm:pt modelId="{D35458F8-2790-4C13-8CB5-62E5A0F37509}">
      <dgm:prSet/>
      <dgm:spPr/>
      <dgm:t>
        <a:bodyPr/>
        <a:lstStyle/>
        <a:p>
          <a:r>
            <a:rPr lang="fr-FR" b="1" dirty="0" smtClean="0"/>
            <a:t>Conseils pharmaceutiques</a:t>
          </a:r>
          <a:endParaRPr lang="fr-FR" b="1" dirty="0"/>
        </a:p>
      </dgm:t>
    </dgm:pt>
    <dgm:pt modelId="{E9C822DF-9881-440E-9FBA-99ACB8DB0328}" type="parTrans" cxnId="{E16350D2-5611-42FF-97CE-CAFFDB78E411}">
      <dgm:prSet/>
      <dgm:spPr/>
      <dgm:t>
        <a:bodyPr/>
        <a:lstStyle/>
        <a:p>
          <a:endParaRPr lang="fr-FR"/>
        </a:p>
      </dgm:t>
    </dgm:pt>
    <dgm:pt modelId="{3BDDEF74-1BFD-4854-8418-93ABDA70D2E0}" type="sibTrans" cxnId="{E16350D2-5611-42FF-97CE-CAFFDB78E411}">
      <dgm:prSet/>
      <dgm:spPr/>
      <dgm:t>
        <a:bodyPr/>
        <a:lstStyle/>
        <a:p>
          <a:endParaRPr lang="fr-FR"/>
        </a:p>
      </dgm:t>
    </dgm:pt>
    <dgm:pt modelId="{56ABE746-B543-4841-80EF-F0F30A68E8ED}" type="pres">
      <dgm:prSet presAssocID="{ABAB1D6E-71CE-4C93-B74C-4468A1D18D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D35E3398-4210-4F35-9237-24F9C72BF7A0}" type="pres">
      <dgm:prSet presAssocID="{ABAB1D6E-71CE-4C93-B74C-4468A1D18DFA}" presName="Name1" presStyleCnt="0"/>
      <dgm:spPr/>
      <dgm:t>
        <a:bodyPr/>
        <a:lstStyle/>
        <a:p>
          <a:endParaRPr lang="fr-FR"/>
        </a:p>
      </dgm:t>
    </dgm:pt>
    <dgm:pt modelId="{9F06F631-A489-4EF8-9FC9-58A4014A87A2}" type="pres">
      <dgm:prSet presAssocID="{ABAB1D6E-71CE-4C93-B74C-4468A1D18DFA}" presName="cycle" presStyleCnt="0"/>
      <dgm:spPr/>
      <dgm:t>
        <a:bodyPr/>
        <a:lstStyle/>
        <a:p>
          <a:endParaRPr lang="fr-FR"/>
        </a:p>
      </dgm:t>
    </dgm:pt>
    <dgm:pt modelId="{0A3AF093-61F5-4EE4-8C65-0CAB069B576C}" type="pres">
      <dgm:prSet presAssocID="{ABAB1D6E-71CE-4C93-B74C-4468A1D18DFA}" presName="srcNode" presStyleLbl="node1" presStyleIdx="0" presStyleCnt="4"/>
      <dgm:spPr/>
      <dgm:t>
        <a:bodyPr/>
        <a:lstStyle/>
        <a:p>
          <a:endParaRPr lang="fr-FR"/>
        </a:p>
      </dgm:t>
    </dgm:pt>
    <dgm:pt modelId="{BDBE9889-6A73-4DFC-9537-B9BF7CB046C2}" type="pres">
      <dgm:prSet presAssocID="{ABAB1D6E-71CE-4C93-B74C-4468A1D18DFA}" presName="conn" presStyleLbl="parChTrans1D2" presStyleIdx="0" presStyleCnt="1"/>
      <dgm:spPr/>
      <dgm:t>
        <a:bodyPr/>
        <a:lstStyle/>
        <a:p>
          <a:endParaRPr lang="fr-FR"/>
        </a:p>
      </dgm:t>
    </dgm:pt>
    <dgm:pt modelId="{6D0B7EF9-A269-48D5-9143-1BB7C45217AC}" type="pres">
      <dgm:prSet presAssocID="{ABAB1D6E-71CE-4C93-B74C-4468A1D18DFA}" presName="extraNode" presStyleLbl="node1" presStyleIdx="0" presStyleCnt="4"/>
      <dgm:spPr/>
      <dgm:t>
        <a:bodyPr/>
        <a:lstStyle/>
        <a:p>
          <a:endParaRPr lang="fr-FR"/>
        </a:p>
      </dgm:t>
    </dgm:pt>
    <dgm:pt modelId="{221A02D3-F4DB-4688-BD35-3F9B69D018E9}" type="pres">
      <dgm:prSet presAssocID="{ABAB1D6E-71CE-4C93-B74C-4468A1D18DFA}" presName="dstNode" presStyleLbl="node1" presStyleIdx="0" presStyleCnt="4"/>
      <dgm:spPr/>
      <dgm:t>
        <a:bodyPr/>
        <a:lstStyle/>
        <a:p>
          <a:endParaRPr lang="fr-FR"/>
        </a:p>
      </dgm:t>
    </dgm:pt>
    <dgm:pt modelId="{70F2031B-9B48-4078-89D5-ABCF89FEC6D9}" type="pres">
      <dgm:prSet presAssocID="{5B921C5F-948D-47C6-AC9E-EE34F35501B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7EC6D9-F80B-4629-84D6-B8A83E28EE9D}" type="pres">
      <dgm:prSet presAssocID="{5B921C5F-948D-47C6-AC9E-EE34F35501B3}" presName="accent_1" presStyleCnt="0"/>
      <dgm:spPr/>
      <dgm:t>
        <a:bodyPr/>
        <a:lstStyle/>
        <a:p>
          <a:endParaRPr lang="fr-FR"/>
        </a:p>
      </dgm:t>
    </dgm:pt>
    <dgm:pt modelId="{237C1805-7737-433C-8AD7-A23C857BC520}" type="pres">
      <dgm:prSet presAssocID="{5B921C5F-948D-47C6-AC9E-EE34F35501B3}" presName="accentRepeatNode" presStyleLbl="solidFgAcc1" presStyleIdx="0" presStyleCnt="4"/>
      <dgm:spPr/>
      <dgm:t>
        <a:bodyPr/>
        <a:lstStyle/>
        <a:p>
          <a:endParaRPr lang="fr-FR"/>
        </a:p>
      </dgm:t>
    </dgm:pt>
    <dgm:pt modelId="{AD5E715B-6827-48EB-9F7A-1901C80D68C4}" type="pres">
      <dgm:prSet presAssocID="{D35458F8-2790-4C13-8CB5-62E5A0F3750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13E256-108F-4736-BC06-7E56C7F4C7AD}" type="pres">
      <dgm:prSet presAssocID="{D35458F8-2790-4C13-8CB5-62E5A0F37509}" presName="accent_2" presStyleCnt="0"/>
      <dgm:spPr/>
      <dgm:t>
        <a:bodyPr/>
        <a:lstStyle/>
        <a:p>
          <a:endParaRPr lang="fr-FR"/>
        </a:p>
      </dgm:t>
    </dgm:pt>
    <dgm:pt modelId="{140FD5B0-7821-4010-B418-672D869E05FC}" type="pres">
      <dgm:prSet presAssocID="{D35458F8-2790-4C13-8CB5-62E5A0F37509}" presName="accentRepeatNode" presStyleLbl="solidFgAcc1" presStyleIdx="1" presStyleCnt="4"/>
      <dgm:spPr/>
      <dgm:t>
        <a:bodyPr/>
        <a:lstStyle/>
        <a:p>
          <a:endParaRPr lang="fr-FR"/>
        </a:p>
      </dgm:t>
    </dgm:pt>
    <dgm:pt modelId="{BF7894AE-384E-4A36-9E9C-C63FBDF54343}" type="pres">
      <dgm:prSet presAssocID="{C1ADD017-8F41-42A2-97FB-35FA71347BB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69F695-59BB-4231-B082-ED4DC15AE550}" type="pres">
      <dgm:prSet presAssocID="{C1ADD017-8F41-42A2-97FB-35FA71347BB9}" presName="accent_3" presStyleCnt="0"/>
      <dgm:spPr/>
      <dgm:t>
        <a:bodyPr/>
        <a:lstStyle/>
        <a:p>
          <a:endParaRPr lang="fr-FR"/>
        </a:p>
      </dgm:t>
    </dgm:pt>
    <dgm:pt modelId="{BACB604D-BB11-4CF7-B215-725FE6225090}" type="pres">
      <dgm:prSet presAssocID="{C1ADD017-8F41-42A2-97FB-35FA71347BB9}" presName="accentRepeatNode" presStyleLbl="solidFgAcc1" presStyleIdx="2" presStyleCnt="4"/>
      <dgm:spPr/>
      <dgm:t>
        <a:bodyPr/>
        <a:lstStyle/>
        <a:p>
          <a:endParaRPr lang="fr-FR"/>
        </a:p>
      </dgm:t>
    </dgm:pt>
    <dgm:pt modelId="{89170EC9-4379-424F-9C82-6840BFF71EF6}" type="pres">
      <dgm:prSet presAssocID="{CEBD8453-F459-40CC-989F-99AB89936C0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AECC01-D5DC-47FF-8CED-62F2F2AC3519}" type="pres">
      <dgm:prSet presAssocID="{CEBD8453-F459-40CC-989F-99AB89936C00}" presName="accent_4" presStyleCnt="0"/>
      <dgm:spPr/>
      <dgm:t>
        <a:bodyPr/>
        <a:lstStyle/>
        <a:p>
          <a:endParaRPr lang="fr-FR"/>
        </a:p>
      </dgm:t>
    </dgm:pt>
    <dgm:pt modelId="{6DC6194B-2780-4697-9AAA-147E3BEAB95C}" type="pres">
      <dgm:prSet presAssocID="{CEBD8453-F459-40CC-989F-99AB89936C00}" presName="accentRepeatNode" presStyleLbl="solidFgAcc1" presStyleIdx="3" presStyleCnt="4"/>
      <dgm:spPr/>
      <dgm:t>
        <a:bodyPr/>
        <a:lstStyle/>
        <a:p>
          <a:endParaRPr lang="fr-FR"/>
        </a:p>
      </dgm:t>
    </dgm:pt>
  </dgm:ptLst>
  <dgm:cxnLst>
    <dgm:cxn modelId="{AED71086-7CAE-4625-BD71-59C1742EA280}" type="presOf" srcId="{D35458F8-2790-4C13-8CB5-62E5A0F37509}" destId="{AD5E715B-6827-48EB-9F7A-1901C80D68C4}" srcOrd="0" destOrd="0" presId="urn:microsoft.com/office/officeart/2008/layout/VerticalCurvedList"/>
    <dgm:cxn modelId="{C61166AD-69B6-4080-ACA6-EA8C17B58E51}" type="presOf" srcId="{ABAB1D6E-71CE-4C93-B74C-4468A1D18DFA}" destId="{56ABE746-B543-4841-80EF-F0F30A68E8ED}" srcOrd="0" destOrd="0" presId="urn:microsoft.com/office/officeart/2008/layout/VerticalCurvedList"/>
    <dgm:cxn modelId="{6F2037E5-563E-4837-B03D-F20CB425D22E}" type="presOf" srcId="{C1ADD017-8F41-42A2-97FB-35FA71347BB9}" destId="{BF7894AE-384E-4A36-9E9C-C63FBDF54343}" srcOrd="0" destOrd="0" presId="urn:microsoft.com/office/officeart/2008/layout/VerticalCurvedList"/>
    <dgm:cxn modelId="{453681E1-60CC-471C-8231-DE8119B2EF34}" type="presOf" srcId="{62658234-94DD-443B-A2E6-8AE8255EC257}" destId="{BDBE9889-6A73-4DFC-9537-B9BF7CB046C2}" srcOrd="0" destOrd="0" presId="urn:microsoft.com/office/officeart/2008/layout/VerticalCurvedList"/>
    <dgm:cxn modelId="{5502219A-E32A-4F74-8283-22D07D44274B}" type="presOf" srcId="{CEBD8453-F459-40CC-989F-99AB89936C00}" destId="{89170EC9-4379-424F-9C82-6840BFF71EF6}" srcOrd="0" destOrd="0" presId="urn:microsoft.com/office/officeart/2008/layout/VerticalCurvedList"/>
    <dgm:cxn modelId="{E16350D2-5611-42FF-97CE-CAFFDB78E411}" srcId="{ABAB1D6E-71CE-4C93-B74C-4468A1D18DFA}" destId="{D35458F8-2790-4C13-8CB5-62E5A0F37509}" srcOrd="1" destOrd="0" parTransId="{E9C822DF-9881-440E-9FBA-99ACB8DB0328}" sibTransId="{3BDDEF74-1BFD-4854-8418-93ABDA70D2E0}"/>
    <dgm:cxn modelId="{3E32E8B5-5C3E-47C7-BD1C-1734E8D814CC}" srcId="{ABAB1D6E-71CE-4C93-B74C-4468A1D18DFA}" destId="{CEBD8453-F459-40CC-989F-99AB89936C00}" srcOrd="3" destOrd="0" parTransId="{E7497CDC-6CFF-4355-B616-9795252ACD0A}" sibTransId="{5269B30D-10F1-43B6-AC64-D389E62E8715}"/>
    <dgm:cxn modelId="{D3E84DCE-0AA2-4DE1-B0B7-B8CF6A6D61B6}" srcId="{ABAB1D6E-71CE-4C93-B74C-4468A1D18DFA}" destId="{5B921C5F-948D-47C6-AC9E-EE34F35501B3}" srcOrd="0" destOrd="0" parTransId="{FA8693A4-E8BE-4A73-932C-649D4658CE62}" sibTransId="{62658234-94DD-443B-A2E6-8AE8255EC257}"/>
    <dgm:cxn modelId="{D12BF582-8344-423A-968C-DAEF1CB126E7}" srcId="{ABAB1D6E-71CE-4C93-B74C-4468A1D18DFA}" destId="{C1ADD017-8F41-42A2-97FB-35FA71347BB9}" srcOrd="2" destOrd="0" parTransId="{CDE66D7E-67F4-40D0-93FE-FD731AC30472}" sibTransId="{B57351F4-2770-457F-9D85-BCC4EFDFBE6C}"/>
    <dgm:cxn modelId="{2B255E1E-47EE-4547-A622-AEA29159E7BD}" type="presOf" srcId="{5B921C5F-948D-47C6-AC9E-EE34F35501B3}" destId="{70F2031B-9B48-4078-89D5-ABCF89FEC6D9}" srcOrd="0" destOrd="0" presId="urn:microsoft.com/office/officeart/2008/layout/VerticalCurvedList"/>
    <dgm:cxn modelId="{BAA9BDB5-0B01-4D51-9D39-92CF89BE2758}" type="presParOf" srcId="{56ABE746-B543-4841-80EF-F0F30A68E8ED}" destId="{D35E3398-4210-4F35-9237-24F9C72BF7A0}" srcOrd="0" destOrd="0" presId="urn:microsoft.com/office/officeart/2008/layout/VerticalCurvedList"/>
    <dgm:cxn modelId="{FED67620-9AF9-4C87-8A25-4937F963A53E}" type="presParOf" srcId="{D35E3398-4210-4F35-9237-24F9C72BF7A0}" destId="{9F06F631-A489-4EF8-9FC9-58A4014A87A2}" srcOrd="0" destOrd="0" presId="urn:microsoft.com/office/officeart/2008/layout/VerticalCurvedList"/>
    <dgm:cxn modelId="{5AD3D306-3147-4B81-A920-7AF13183F748}" type="presParOf" srcId="{9F06F631-A489-4EF8-9FC9-58A4014A87A2}" destId="{0A3AF093-61F5-4EE4-8C65-0CAB069B576C}" srcOrd="0" destOrd="0" presId="urn:microsoft.com/office/officeart/2008/layout/VerticalCurvedList"/>
    <dgm:cxn modelId="{515B6010-DF9E-4B06-A665-7FCC1EE4ACF5}" type="presParOf" srcId="{9F06F631-A489-4EF8-9FC9-58A4014A87A2}" destId="{BDBE9889-6A73-4DFC-9537-B9BF7CB046C2}" srcOrd="1" destOrd="0" presId="urn:microsoft.com/office/officeart/2008/layout/VerticalCurvedList"/>
    <dgm:cxn modelId="{29074CFE-93D8-43E2-B57B-9FC4C0913223}" type="presParOf" srcId="{9F06F631-A489-4EF8-9FC9-58A4014A87A2}" destId="{6D0B7EF9-A269-48D5-9143-1BB7C45217AC}" srcOrd="2" destOrd="0" presId="urn:microsoft.com/office/officeart/2008/layout/VerticalCurvedList"/>
    <dgm:cxn modelId="{EC0B78C2-F347-4720-B926-D593B01FED80}" type="presParOf" srcId="{9F06F631-A489-4EF8-9FC9-58A4014A87A2}" destId="{221A02D3-F4DB-4688-BD35-3F9B69D018E9}" srcOrd="3" destOrd="0" presId="urn:microsoft.com/office/officeart/2008/layout/VerticalCurvedList"/>
    <dgm:cxn modelId="{038BFBA7-E213-4747-9A9F-F428194C5B22}" type="presParOf" srcId="{D35E3398-4210-4F35-9237-24F9C72BF7A0}" destId="{70F2031B-9B48-4078-89D5-ABCF89FEC6D9}" srcOrd="1" destOrd="0" presId="urn:microsoft.com/office/officeart/2008/layout/VerticalCurvedList"/>
    <dgm:cxn modelId="{A5C4714F-64DB-4162-8DDE-626EE60086A7}" type="presParOf" srcId="{D35E3398-4210-4F35-9237-24F9C72BF7A0}" destId="{F77EC6D9-F80B-4629-84D6-B8A83E28EE9D}" srcOrd="2" destOrd="0" presId="urn:microsoft.com/office/officeart/2008/layout/VerticalCurvedList"/>
    <dgm:cxn modelId="{2556A02E-FB2B-4550-8C0F-9964F1A2691A}" type="presParOf" srcId="{F77EC6D9-F80B-4629-84D6-B8A83E28EE9D}" destId="{237C1805-7737-433C-8AD7-A23C857BC520}" srcOrd="0" destOrd="0" presId="urn:microsoft.com/office/officeart/2008/layout/VerticalCurvedList"/>
    <dgm:cxn modelId="{2961931F-E0DF-4A92-B869-51693532A5BD}" type="presParOf" srcId="{D35E3398-4210-4F35-9237-24F9C72BF7A0}" destId="{AD5E715B-6827-48EB-9F7A-1901C80D68C4}" srcOrd="3" destOrd="0" presId="urn:microsoft.com/office/officeart/2008/layout/VerticalCurvedList"/>
    <dgm:cxn modelId="{F84FD486-D0EC-4EB9-AD6F-1FA101A2074C}" type="presParOf" srcId="{D35E3398-4210-4F35-9237-24F9C72BF7A0}" destId="{8D13E256-108F-4736-BC06-7E56C7F4C7AD}" srcOrd="4" destOrd="0" presId="urn:microsoft.com/office/officeart/2008/layout/VerticalCurvedList"/>
    <dgm:cxn modelId="{1B4536AE-FF7A-4B5F-8974-CAECA2DB1572}" type="presParOf" srcId="{8D13E256-108F-4736-BC06-7E56C7F4C7AD}" destId="{140FD5B0-7821-4010-B418-672D869E05FC}" srcOrd="0" destOrd="0" presId="urn:microsoft.com/office/officeart/2008/layout/VerticalCurvedList"/>
    <dgm:cxn modelId="{7985C925-95A1-4874-BBB7-61C21E786135}" type="presParOf" srcId="{D35E3398-4210-4F35-9237-24F9C72BF7A0}" destId="{BF7894AE-384E-4A36-9E9C-C63FBDF54343}" srcOrd="5" destOrd="0" presId="urn:microsoft.com/office/officeart/2008/layout/VerticalCurvedList"/>
    <dgm:cxn modelId="{1E0CE6BB-10B9-49FB-B02F-0DD2E09103E7}" type="presParOf" srcId="{D35E3398-4210-4F35-9237-24F9C72BF7A0}" destId="{FC69F695-59BB-4231-B082-ED4DC15AE550}" srcOrd="6" destOrd="0" presId="urn:microsoft.com/office/officeart/2008/layout/VerticalCurvedList"/>
    <dgm:cxn modelId="{952D1203-600B-4452-9CD2-F85E93B659FF}" type="presParOf" srcId="{FC69F695-59BB-4231-B082-ED4DC15AE550}" destId="{BACB604D-BB11-4CF7-B215-725FE6225090}" srcOrd="0" destOrd="0" presId="urn:microsoft.com/office/officeart/2008/layout/VerticalCurvedList"/>
    <dgm:cxn modelId="{C73CBDBD-37B3-46E7-9464-F564139F490A}" type="presParOf" srcId="{D35E3398-4210-4F35-9237-24F9C72BF7A0}" destId="{89170EC9-4379-424F-9C82-6840BFF71EF6}" srcOrd="7" destOrd="0" presId="urn:microsoft.com/office/officeart/2008/layout/VerticalCurvedList"/>
    <dgm:cxn modelId="{209B0B85-7EC6-497D-B6EB-0B5D7843703E}" type="presParOf" srcId="{D35E3398-4210-4F35-9237-24F9C72BF7A0}" destId="{72AECC01-D5DC-47FF-8CED-62F2F2AC3519}" srcOrd="8" destOrd="0" presId="urn:microsoft.com/office/officeart/2008/layout/VerticalCurvedList"/>
    <dgm:cxn modelId="{148D2258-1FE4-4B79-B091-855519E7A8D9}" type="presParOf" srcId="{72AECC01-D5DC-47FF-8CED-62F2F2AC3519}" destId="{6DC6194B-2780-4697-9AAA-147E3BEAB9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DCD49-B641-4430-A016-E6582A26E68B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053BD2B7-4148-412D-9FF7-0EFBB2F51B96}">
      <dgm:prSet phldrT="[Texte]" custT="1"/>
      <dgm:spPr/>
      <dgm:t>
        <a:bodyPr/>
        <a:lstStyle/>
        <a:p>
          <a:r>
            <a:rPr lang="fr-FR" sz="1800" b="1" dirty="0" smtClean="0"/>
            <a:t>Polyvalence</a:t>
          </a:r>
          <a:endParaRPr lang="fr-FR" sz="1800" b="1" dirty="0"/>
        </a:p>
      </dgm:t>
    </dgm:pt>
    <dgm:pt modelId="{7D50565C-543F-4C37-A3B5-C01B898E35C2}" type="parTrans" cxnId="{BFDAE253-6628-4C79-81F8-46BBA2DEBCEF}">
      <dgm:prSet/>
      <dgm:spPr/>
      <dgm:t>
        <a:bodyPr/>
        <a:lstStyle/>
        <a:p>
          <a:endParaRPr lang="fr-FR"/>
        </a:p>
      </dgm:t>
    </dgm:pt>
    <dgm:pt modelId="{227B35A9-6BD7-4933-B098-07CD1856C45B}" type="sibTrans" cxnId="{BFDAE253-6628-4C79-81F8-46BBA2DEBCEF}">
      <dgm:prSet/>
      <dgm:spPr/>
      <dgm:t>
        <a:bodyPr/>
        <a:lstStyle/>
        <a:p>
          <a:endParaRPr lang="fr-FR"/>
        </a:p>
      </dgm:t>
    </dgm:pt>
    <dgm:pt modelId="{A36826AC-A488-4A31-A28E-C53BD9A927BF}">
      <dgm:prSet phldrT="[Texte]" custT="1"/>
      <dgm:spPr/>
      <dgm:t>
        <a:bodyPr/>
        <a:lstStyle/>
        <a:p>
          <a:r>
            <a:rPr lang="fr-FR" sz="1800" b="1" dirty="0" smtClean="0"/>
            <a:t>Connaissances scientifiques régulièrement actualisées</a:t>
          </a:r>
          <a:endParaRPr lang="fr-FR" sz="1800" b="1" dirty="0"/>
        </a:p>
      </dgm:t>
    </dgm:pt>
    <dgm:pt modelId="{1B3FBB45-87FD-49BE-B0B1-6A1D3EA1D35A}" type="parTrans" cxnId="{734D1DC7-7080-4A0C-A205-1FA177DB61E1}">
      <dgm:prSet/>
      <dgm:spPr/>
      <dgm:t>
        <a:bodyPr/>
        <a:lstStyle/>
        <a:p>
          <a:endParaRPr lang="fr-FR"/>
        </a:p>
      </dgm:t>
    </dgm:pt>
    <dgm:pt modelId="{657BCF49-38B1-4C6D-9815-774009555EAC}" type="sibTrans" cxnId="{734D1DC7-7080-4A0C-A205-1FA177DB61E1}">
      <dgm:prSet/>
      <dgm:spPr/>
      <dgm:t>
        <a:bodyPr/>
        <a:lstStyle/>
        <a:p>
          <a:endParaRPr lang="fr-FR"/>
        </a:p>
      </dgm:t>
    </dgm:pt>
    <dgm:pt modelId="{C75471C2-6172-40D0-8074-C6E99F948B0E}">
      <dgm:prSet phldrT="[Texte]" custT="1"/>
      <dgm:spPr/>
      <dgm:t>
        <a:bodyPr/>
        <a:lstStyle/>
        <a:p>
          <a:r>
            <a:rPr lang="fr-FR" sz="1800" b="1" dirty="0" smtClean="0"/>
            <a:t>Confidentialité</a:t>
          </a:r>
          <a:endParaRPr lang="fr-FR" sz="1800" b="1" dirty="0"/>
        </a:p>
      </dgm:t>
    </dgm:pt>
    <dgm:pt modelId="{4F0E68DC-0B4A-4FC7-BE92-54F8FB86FE5E}" type="parTrans" cxnId="{20013FD9-86B0-4E17-BBCA-39AD245C42D4}">
      <dgm:prSet/>
      <dgm:spPr/>
      <dgm:t>
        <a:bodyPr/>
        <a:lstStyle/>
        <a:p>
          <a:endParaRPr lang="fr-FR"/>
        </a:p>
      </dgm:t>
    </dgm:pt>
    <dgm:pt modelId="{2C8789DB-A4B5-4C5B-A7A5-DC90E959AC12}" type="sibTrans" cxnId="{20013FD9-86B0-4E17-BBCA-39AD245C42D4}">
      <dgm:prSet/>
      <dgm:spPr/>
      <dgm:t>
        <a:bodyPr/>
        <a:lstStyle/>
        <a:p>
          <a:endParaRPr lang="fr-FR"/>
        </a:p>
      </dgm:t>
    </dgm:pt>
    <dgm:pt modelId="{F2CFBBE4-2E6D-483F-8602-887C65E3D9EF}">
      <dgm:prSet custT="1"/>
      <dgm:spPr/>
      <dgm:t>
        <a:bodyPr/>
        <a:lstStyle/>
        <a:p>
          <a:r>
            <a:rPr lang="fr-FR" sz="1800" b="1" dirty="0" smtClean="0"/>
            <a:t>Organisation, méthode et rigueur de travail</a:t>
          </a:r>
          <a:endParaRPr lang="fr-FR" sz="1800" b="1" dirty="0"/>
        </a:p>
      </dgm:t>
    </dgm:pt>
    <dgm:pt modelId="{CA2F41B3-1934-45D7-9043-47E98CFD886B}" type="parTrans" cxnId="{DFDF4CA1-115C-4688-BB9D-E063210466DE}">
      <dgm:prSet/>
      <dgm:spPr/>
      <dgm:t>
        <a:bodyPr/>
        <a:lstStyle/>
        <a:p>
          <a:endParaRPr lang="fr-FR"/>
        </a:p>
      </dgm:t>
    </dgm:pt>
    <dgm:pt modelId="{2986D291-BDA4-425D-B14B-D5D6F697A623}" type="sibTrans" cxnId="{DFDF4CA1-115C-4688-BB9D-E063210466DE}">
      <dgm:prSet/>
      <dgm:spPr/>
      <dgm:t>
        <a:bodyPr/>
        <a:lstStyle/>
        <a:p>
          <a:endParaRPr lang="fr-FR"/>
        </a:p>
      </dgm:t>
    </dgm:pt>
    <dgm:pt modelId="{32975C8B-C6A8-4C2C-AC72-E8E375906791}">
      <dgm:prSet custT="1"/>
      <dgm:spPr/>
      <dgm:t>
        <a:bodyPr/>
        <a:lstStyle/>
        <a:p>
          <a:r>
            <a:rPr lang="fr-FR" sz="1800" b="1" dirty="0" smtClean="0"/>
            <a:t>Connaissance de ses limites</a:t>
          </a:r>
          <a:endParaRPr lang="fr-FR" sz="1800" b="1" dirty="0"/>
        </a:p>
      </dgm:t>
    </dgm:pt>
    <dgm:pt modelId="{8D13DB30-00FA-42EF-9437-C50EF02D7B46}" type="parTrans" cxnId="{B8FEDB4F-76F7-4CB5-B592-0E53D8089492}">
      <dgm:prSet/>
      <dgm:spPr/>
      <dgm:t>
        <a:bodyPr/>
        <a:lstStyle/>
        <a:p>
          <a:endParaRPr lang="fr-FR"/>
        </a:p>
      </dgm:t>
    </dgm:pt>
    <dgm:pt modelId="{9694FEC6-EB4A-486C-98B5-38F967AE65D7}" type="sibTrans" cxnId="{B8FEDB4F-76F7-4CB5-B592-0E53D8089492}">
      <dgm:prSet/>
      <dgm:spPr/>
      <dgm:t>
        <a:bodyPr/>
        <a:lstStyle/>
        <a:p>
          <a:endParaRPr lang="fr-FR"/>
        </a:p>
      </dgm:t>
    </dgm:pt>
    <dgm:pt modelId="{F071F911-10CB-47DC-B67E-ECFAE7D00AB2}">
      <dgm:prSet custT="1"/>
      <dgm:spPr/>
      <dgm:t>
        <a:bodyPr/>
        <a:lstStyle/>
        <a:p>
          <a:r>
            <a:rPr lang="fr-FR" sz="1800" b="1" dirty="0" smtClean="0"/>
            <a:t>Sourire et écoute</a:t>
          </a:r>
          <a:endParaRPr lang="fr-FR" sz="1800" b="1" dirty="0"/>
        </a:p>
      </dgm:t>
    </dgm:pt>
    <dgm:pt modelId="{5135D477-3A19-48FA-BC2E-D72E772864E0}" type="parTrans" cxnId="{F7C0830C-15C3-4368-B28C-BD39225B7A13}">
      <dgm:prSet/>
      <dgm:spPr/>
      <dgm:t>
        <a:bodyPr/>
        <a:lstStyle/>
        <a:p>
          <a:endParaRPr lang="fr-FR"/>
        </a:p>
      </dgm:t>
    </dgm:pt>
    <dgm:pt modelId="{EF4A1454-657A-4F82-9BA5-4D1E6EF5E035}" type="sibTrans" cxnId="{F7C0830C-15C3-4368-B28C-BD39225B7A13}">
      <dgm:prSet/>
      <dgm:spPr/>
      <dgm:t>
        <a:bodyPr/>
        <a:lstStyle/>
        <a:p>
          <a:endParaRPr lang="fr-FR"/>
        </a:p>
      </dgm:t>
    </dgm:pt>
    <dgm:pt modelId="{AD8BCC0A-27AF-4354-B7CF-B7F2B75E6FC0}" type="pres">
      <dgm:prSet presAssocID="{D79DCD49-B641-4430-A016-E6582A26E68B}" presName="compositeShape" presStyleCnt="0">
        <dgm:presLayoutVars>
          <dgm:dir/>
          <dgm:resizeHandles/>
        </dgm:presLayoutVars>
      </dgm:prSet>
      <dgm:spPr/>
    </dgm:pt>
    <dgm:pt modelId="{7CB8696C-8AD3-47FD-A3BC-8C091B15F79B}" type="pres">
      <dgm:prSet presAssocID="{D79DCD49-B641-4430-A016-E6582A26E68B}" presName="pyramid" presStyleLbl="node1" presStyleIdx="0" presStyleCnt="1"/>
      <dgm:spPr/>
    </dgm:pt>
    <dgm:pt modelId="{A2DF78D4-B8A6-4ABD-8FB6-569A49546A1D}" type="pres">
      <dgm:prSet presAssocID="{D79DCD49-B641-4430-A016-E6582A26E68B}" presName="theList" presStyleCnt="0"/>
      <dgm:spPr/>
    </dgm:pt>
    <dgm:pt modelId="{692B49EE-6358-4376-8819-3B519706A5F4}" type="pres">
      <dgm:prSet presAssocID="{053BD2B7-4148-412D-9FF7-0EFBB2F51B96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B02591-2C8F-4A40-B674-42BE18E45E8B}" type="pres">
      <dgm:prSet presAssocID="{053BD2B7-4148-412D-9FF7-0EFBB2F51B96}" presName="aSpace" presStyleCnt="0"/>
      <dgm:spPr/>
    </dgm:pt>
    <dgm:pt modelId="{9A3F2BC2-E834-4C09-B794-AD8FBD875933}" type="pres">
      <dgm:prSet presAssocID="{F2CFBBE4-2E6D-483F-8602-887C65E3D9EF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0867FA-4BD0-45D8-AFD6-E6EA4557E555}" type="pres">
      <dgm:prSet presAssocID="{F2CFBBE4-2E6D-483F-8602-887C65E3D9EF}" presName="aSpace" presStyleCnt="0"/>
      <dgm:spPr/>
    </dgm:pt>
    <dgm:pt modelId="{09E454C5-0B4E-4FA1-9E67-01A0E67418D5}" type="pres">
      <dgm:prSet presAssocID="{32975C8B-C6A8-4C2C-AC72-E8E375906791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59779B-FBCF-45D3-BC3A-7738376547D7}" type="pres">
      <dgm:prSet presAssocID="{32975C8B-C6A8-4C2C-AC72-E8E375906791}" presName="aSpace" presStyleCnt="0"/>
      <dgm:spPr/>
    </dgm:pt>
    <dgm:pt modelId="{B2ECA2E5-D10E-4C4C-AA30-E3A772A4EB14}" type="pres">
      <dgm:prSet presAssocID="{A36826AC-A488-4A31-A28E-C53BD9A927BF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8ACF2-AFA9-4C73-B15A-CA933B33B687}" type="pres">
      <dgm:prSet presAssocID="{A36826AC-A488-4A31-A28E-C53BD9A927BF}" presName="aSpace" presStyleCnt="0"/>
      <dgm:spPr/>
    </dgm:pt>
    <dgm:pt modelId="{030C654A-4E48-480F-97F1-1BB93F4DFD98}" type="pres">
      <dgm:prSet presAssocID="{C75471C2-6172-40D0-8074-C6E99F948B0E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81AC93-4C92-4641-B3B5-6745BCBC9FAC}" type="pres">
      <dgm:prSet presAssocID="{C75471C2-6172-40D0-8074-C6E99F948B0E}" presName="aSpace" presStyleCnt="0"/>
      <dgm:spPr/>
    </dgm:pt>
    <dgm:pt modelId="{1CF88850-D166-43F7-86A2-2A6A259E7B1F}" type="pres">
      <dgm:prSet presAssocID="{F071F911-10CB-47DC-B67E-ECFAE7D00AB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9FCE7C-51D2-44A0-A8A2-BC655A98D93D}" type="pres">
      <dgm:prSet presAssocID="{F071F911-10CB-47DC-B67E-ECFAE7D00AB2}" presName="aSpace" presStyleCnt="0"/>
      <dgm:spPr/>
    </dgm:pt>
  </dgm:ptLst>
  <dgm:cxnLst>
    <dgm:cxn modelId="{F7C0830C-15C3-4368-B28C-BD39225B7A13}" srcId="{D79DCD49-B641-4430-A016-E6582A26E68B}" destId="{F071F911-10CB-47DC-B67E-ECFAE7D00AB2}" srcOrd="5" destOrd="0" parTransId="{5135D477-3A19-48FA-BC2E-D72E772864E0}" sibTransId="{EF4A1454-657A-4F82-9BA5-4D1E6EF5E035}"/>
    <dgm:cxn modelId="{9A8361F4-2941-4D00-B955-5F13884E1847}" type="presOf" srcId="{F2CFBBE4-2E6D-483F-8602-887C65E3D9EF}" destId="{9A3F2BC2-E834-4C09-B794-AD8FBD875933}" srcOrd="0" destOrd="0" presId="urn:microsoft.com/office/officeart/2005/8/layout/pyramid2"/>
    <dgm:cxn modelId="{BFDAE253-6628-4C79-81F8-46BBA2DEBCEF}" srcId="{D79DCD49-B641-4430-A016-E6582A26E68B}" destId="{053BD2B7-4148-412D-9FF7-0EFBB2F51B96}" srcOrd="0" destOrd="0" parTransId="{7D50565C-543F-4C37-A3B5-C01B898E35C2}" sibTransId="{227B35A9-6BD7-4933-B098-07CD1856C45B}"/>
    <dgm:cxn modelId="{EA6110EF-9B49-4135-824A-156E5226B67B}" type="presOf" srcId="{F071F911-10CB-47DC-B67E-ECFAE7D00AB2}" destId="{1CF88850-D166-43F7-86A2-2A6A259E7B1F}" srcOrd="0" destOrd="0" presId="urn:microsoft.com/office/officeart/2005/8/layout/pyramid2"/>
    <dgm:cxn modelId="{92AA638E-74D6-4213-8740-F06F7121291D}" type="presOf" srcId="{A36826AC-A488-4A31-A28E-C53BD9A927BF}" destId="{B2ECA2E5-D10E-4C4C-AA30-E3A772A4EB14}" srcOrd="0" destOrd="0" presId="urn:microsoft.com/office/officeart/2005/8/layout/pyramid2"/>
    <dgm:cxn modelId="{8019416B-284C-4CF3-B1CD-DEDEFB1E0654}" type="presOf" srcId="{32975C8B-C6A8-4C2C-AC72-E8E375906791}" destId="{09E454C5-0B4E-4FA1-9E67-01A0E67418D5}" srcOrd="0" destOrd="0" presId="urn:microsoft.com/office/officeart/2005/8/layout/pyramid2"/>
    <dgm:cxn modelId="{8A9D9F95-8F5E-481B-ABE3-509467C9FED3}" type="presOf" srcId="{053BD2B7-4148-412D-9FF7-0EFBB2F51B96}" destId="{692B49EE-6358-4376-8819-3B519706A5F4}" srcOrd="0" destOrd="0" presId="urn:microsoft.com/office/officeart/2005/8/layout/pyramid2"/>
    <dgm:cxn modelId="{B8FEDB4F-76F7-4CB5-B592-0E53D8089492}" srcId="{D79DCD49-B641-4430-A016-E6582A26E68B}" destId="{32975C8B-C6A8-4C2C-AC72-E8E375906791}" srcOrd="2" destOrd="0" parTransId="{8D13DB30-00FA-42EF-9437-C50EF02D7B46}" sibTransId="{9694FEC6-EB4A-486C-98B5-38F967AE65D7}"/>
    <dgm:cxn modelId="{DFDF4CA1-115C-4688-BB9D-E063210466DE}" srcId="{D79DCD49-B641-4430-A016-E6582A26E68B}" destId="{F2CFBBE4-2E6D-483F-8602-887C65E3D9EF}" srcOrd="1" destOrd="0" parTransId="{CA2F41B3-1934-45D7-9043-47E98CFD886B}" sibTransId="{2986D291-BDA4-425D-B14B-D5D6F697A623}"/>
    <dgm:cxn modelId="{734D1DC7-7080-4A0C-A205-1FA177DB61E1}" srcId="{D79DCD49-B641-4430-A016-E6582A26E68B}" destId="{A36826AC-A488-4A31-A28E-C53BD9A927BF}" srcOrd="3" destOrd="0" parTransId="{1B3FBB45-87FD-49BE-B0B1-6A1D3EA1D35A}" sibTransId="{657BCF49-38B1-4C6D-9815-774009555EAC}"/>
    <dgm:cxn modelId="{20013FD9-86B0-4E17-BBCA-39AD245C42D4}" srcId="{D79DCD49-B641-4430-A016-E6582A26E68B}" destId="{C75471C2-6172-40D0-8074-C6E99F948B0E}" srcOrd="4" destOrd="0" parTransId="{4F0E68DC-0B4A-4FC7-BE92-54F8FB86FE5E}" sibTransId="{2C8789DB-A4B5-4C5B-A7A5-DC90E959AC12}"/>
    <dgm:cxn modelId="{DBF73D6B-9D6A-4404-B736-929F10EDE010}" type="presOf" srcId="{D79DCD49-B641-4430-A016-E6582A26E68B}" destId="{AD8BCC0A-27AF-4354-B7CF-B7F2B75E6FC0}" srcOrd="0" destOrd="0" presId="urn:microsoft.com/office/officeart/2005/8/layout/pyramid2"/>
    <dgm:cxn modelId="{E51491CA-3795-415E-9E41-F934E2B1E7CD}" type="presOf" srcId="{C75471C2-6172-40D0-8074-C6E99F948B0E}" destId="{030C654A-4E48-480F-97F1-1BB93F4DFD98}" srcOrd="0" destOrd="0" presId="urn:microsoft.com/office/officeart/2005/8/layout/pyramid2"/>
    <dgm:cxn modelId="{4BD446DA-1D51-4A12-B466-D8900F2EA6B0}" type="presParOf" srcId="{AD8BCC0A-27AF-4354-B7CF-B7F2B75E6FC0}" destId="{7CB8696C-8AD3-47FD-A3BC-8C091B15F79B}" srcOrd="0" destOrd="0" presId="urn:microsoft.com/office/officeart/2005/8/layout/pyramid2"/>
    <dgm:cxn modelId="{3DB68014-E2C3-444A-9B00-F5B6639B9E9C}" type="presParOf" srcId="{AD8BCC0A-27AF-4354-B7CF-B7F2B75E6FC0}" destId="{A2DF78D4-B8A6-4ABD-8FB6-569A49546A1D}" srcOrd="1" destOrd="0" presId="urn:microsoft.com/office/officeart/2005/8/layout/pyramid2"/>
    <dgm:cxn modelId="{FA16BC77-62A4-4785-9ECE-C2B81EE8D1F8}" type="presParOf" srcId="{A2DF78D4-B8A6-4ABD-8FB6-569A49546A1D}" destId="{692B49EE-6358-4376-8819-3B519706A5F4}" srcOrd="0" destOrd="0" presId="urn:microsoft.com/office/officeart/2005/8/layout/pyramid2"/>
    <dgm:cxn modelId="{934AA8EF-CFFC-48E9-8ED0-56B175A32639}" type="presParOf" srcId="{A2DF78D4-B8A6-4ABD-8FB6-569A49546A1D}" destId="{0CB02591-2C8F-4A40-B674-42BE18E45E8B}" srcOrd="1" destOrd="0" presId="urn:microsoft.com/office/officeart/2005/8/layout/pyramid2"/>
    <dgm:cxn modelId="{2748F598-B12B-43B8-AA6F-F056ADE399F3}" type="presParOf" srcId="{A2DF78D4-B8A6-4ABD-8FB6-569A49546A1D}" destId="{9A3F2BC2-E834-4C09-B794-AD8FBD875933}" srcOrd="2" destOrd="0" presId="urn:microsoft.com/office/officeart/2005/8/layout/pyramid2"/>
    <dgm:cxn modelId="{99013CE6-B161-485B-AB0D-6AC8F55E0841}" type="presParOf" srcId="{A2DF78D4-B8A6-4ABD-8FB6-569A49546A1D}" destId="{180867FA-4BD0-45D8-AFD6-E6EA4557E555}" srcOrd="3" destOrd="0" presId="urn:microsoft.com/office/officeart/2005/8/layout/pyramid2"/>
    <dgm:cxn modelId="{5B090408-097D-4C08-8384-67D71CC5CEBC}" type="presParOf" srcId="{A2DF78D4-B8A6-4ABD-8FB6-569A49546A1D}" destId="{09E454C5-0B4E-4FA1-9E67-01A0E67418D5}" srcOrd="4" destOrd="0" presId="urn:microsoft.com/office/officeart/2005/8/layout/pyramid2"/>
    <dgm:cxn modelId="{ADEBC8C7-88AB-46B2-B570-31BBAB6B3CCC}" type="presParOf" srcId="{A2DF78D4-B8A6-4ABD-8FB6-569A49546A1D}" destId="{9259779B-FBCF-45D3-BC3A-7738376547D7}" srcOrd="5" destOrd="0" presId="urn:microsoft.com/office/officeart/2005/8/layout/pyramid2"/>
    <dgm:cxn modelId="{9E9BF4B0-8792-4E68-BE3B-567DBB2B3527}" type="presParOf" srcId="{A2DF78D4-B8A6-4ABD-8FB6-569A49546A1D}" destId="{B2ECA2E5-D10E-4C4C-AA30-E3A772A4EB14}" srcOrd="6" destOrd="0" presId="urn:microsoft.com/office/officeart/2005/8/layout/pyramid2"/>
    <dgm:cxn modelId="{AD578E41-89F3-410D-8244-3713C1DE6F10}" type="presParOf" srcId="{A2DF78D4-B8A6-4ABD-8FB6-569A49546A1D}" destId="{9E28ACF2-AFA9-4C73-B15A-CA933B33B687}" srcOrd="7" destOrd="0" presId="urn:microsoft.com/office/officeart/2005/8/layout/pyramid2"/>
    <dgm:cxn modelId="{D03D8B5B-1E3B-4F39-992A-6BF8781584CD}" type="presParOf" srcId="{A2DF78D4-B8A6-4ABD-8FB6-569A49546A1D}" destId="{030C654A-4E48-480F-97F1-1BB93F4DFD98}" srcOrd="8" destOrd="0" presId="urn:microsoft.com/office/officeart/2005/8/layout/pyramid2"/>
    <dgm:cxn modelId="{CFCD244A-FA40-40B3-BF7F-D2E4F99D667E}" type="presParOf" srcId="{A2DF78D4-B8A6-4ABD-8FB6-569A49546A1D}" destId="{2281AC93-4C92-4641-B3B5-6745BCBC9FAC}" srcOrd="9" destOrd="0" presId="urn:microsoft.com/office/officeart/2005/8/layout/pyramid2"/>
    <dgm:cxn modelId="{565F6B81-B2B8-4806-AB3E-34926D655CE7}" type="presParOf" srcId="{A2DF78D4-B8A6-4ABD-8FB6-569A49546A1D}" destId="{1CF88850-D166-43F7-86A2-2A6A259E7B1F}" srcOrd="10" destOrd="0" presId="urn:microsoft.com/office/officeart/2005/8/layout/pyramid2"/>
    <dgm:cxn modelId="{D6B62F1C-A920-427B-BEED-D3B9DA97D5BD}" type="presParOf" srcId="{A2DF78D4-B8A6-4ABD-8FB6-569A49546A1D}" destId="{E99FCE7C-51D2-44A0-A8A2-BC655A98D93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DB953-94B7-434B-AB91-28B624323AF5}" type="doc">
      <dgm:prSet loTypeId="urn:microsoft.com/office/officeart/2005/8/layout/vList6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3603D062-C08B-4F4F-8A15-D9E4A929D0F3}">
      <dgm:prSet phldrT="[Texte]" custT="1"/>
      <dgm:spPr/>
      <dgm:t>
        <a:bodyPr/>
        <a:lstStyle/>
        <a:p>
          <a:r>
            <a:rPr lang="fr-FR" sz="2400" b="1" dirty="0" smtClean="0"/>
            <a:t>Durée</a:t>
          </a:r>
          <a:endParaRPr lang="fr-FR" sz="2400" b="1" dirty="0"/>
        </a:p>
      </dgm:t>
    </dgm:pt>
    <dgm:pt modelId="{17E19177-A447-4E4D-8CEC-9A78C99B3CFB}" type="parTrans" cxnId="{89D70112-0B4C-44BF-9C6C-F542B1F727D8}">
      <dgm:prSet/>
      <dgm:spPr/>
      <dgm:t>
        <a:bodyPr/>
        <a:lstStyle/>
        <a:p>
          <a:endParaRPr lang="fr-FR"/>
        </a:p>
      </dgm:t>
    </dgm:pt>
    <dgm:pt modelId="{23E09866-1F22-4FCD-A297-86A6A72D4A0A}" type="sibTrans" cxnId="{89D70112-0B4C-44BF-9C6C-F542B1F727D8}">
      <dgm:prSet/>
      <dgm:spPr/>
      <dgm:t>
        <a:bodyPr/>
        <a:lstStyle/>
        <a:p>
          <a:endParaRPr lang="fr-FR"/>
        </a:p>
      </dgm:t>
    </dgm:pt>
    <dgm:pt modelId="{03A6F3F9-BC15-4B8D-B30F-539311E0EF43}">
      <dgm:prSet phldrT="[Texte]" custT="1"/>
      <dgm:spPr/>
      <dgm:t>
        <a:bodyPr/>
        <a:lstStyle/>
        <a:p>
          <a:r>
            <a:rPr lang="fr-FR" sz="2400" b="1" dirty="0" smtClean="0"/>
            <a:t>Pré requis</a:t>
          </a:r>
          <a:endParaRPr lang="fr-FR" sz="2400" b="1" dirty="0"/>
        </a:p>
      </dgm:t>
    </dgm:pt>
    <dgm:pt modelId="{1072DC7C-71B8-4AAB-B9FF-565891AEB63D}" type="parTrans" cxnId="{7B66A8E6-C264-4E48-8D1D-809069BDDE70}">
      <dgm:prSet/>
      <dgm:spPr/>
      <dgm:t>
        <a:bodyPr/>
        <a:lstStyle/>
        <a:p>
          <a:endParaRPr lang="fr-FR"/>
        </a:p>
      </dgm:t>
    </dgm:pt>
    <dgm:pt modelId="{FBC89565-D61E-4A02-8A99-3C2C553D769E}" type="sibTrans" cxnId="{7B66A8E6-C264-4E48-8D1D-809069BDDE70}">
      <dgm:prSet/>
      <dgm:spPr/>
      <dgm:t>
        <a:bodyPr/>
        <a:lstStyle/>
        <a:p>
          <a:endParaRPr lang="fr-FR"/>
        </a:p>
      </dgm:t>
    </dgm:pt>
    <dgm:pt modelId="{E52AA97D-C5C8-464B-A688-1B2716094660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i="0" dirty="0" smtClean="0"/>
            <a:t>Titulaire d’un Bac</a:t>
          </a:r>
          <a:endParaRPr lang="fr-FR" sz="1800" b="1" dirty="0"/>
        </a:p>
      </dgm:t>
    </dgm:pt>
    <dgm:pt modelId="{EE7A5D4D-B3E4-4499-A318-740CF04119A5}" type="parTrans" cxnId="{5FAF2105-8A22-48D5-958B-435F299709A4}">
      <dgm:prSet/>
      <dgm:spPr/>
      <dgm:t>
        <a:bodyPr/>
        <a:lstStyle/>
        <a:p>
          <a:endParaRPr lang="fr-FR"/>
        </a:p>
      </dgm:t>
    </dgm:pt>
    <dgm:pt modelId="{09619396-6AF2-43EA-8121-DC6F9D980E2B}" type="sibTrans" cxnId="{5FAF2105-8A22-48D5-958B-435F299709A4}">
      <dgm:prSet/>
      <dgm:spPr/>
      <dgm:t>
        <a:bodyPr/>
        <a:lstStyle/>
        <a:p>
          <a:endParaRPr lang="fr-FR"/>
        </a:p>
      </dgm:t>
    </dgm:pt>
    <dgm:pt modelId="{24FFC04E-A990-4A98-9386-33DC0549F139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i="0" dirty="0" smtClean="0"/>
            <a:t> DAEU</a:t>
          </a:r>
          <a:endParaRPr lang="fr-FR" sz="1800" b="1" dirty="0"/>
        </a:p>
      </dgm:t>
    </dgm:pt>
    <dgm:pt modelId="{23627350-9AB6-4531-A679-5B4590DF74EF}" type="parTrans" cxnId="{A261BA5C-18AB-45FF-BD26-8EAEF8CFF396}">
      <dgm:prSet/>
      <dgm:spPr/>
      <dgm:t>
        <a:bodyPr/>
        <a:lstStyle/>
        <a:p>
          <a:endParaRPr lang="fr-FR"/>
        </a:p>
      </dgm:t>
    </dgm:pt>
    <dgm:pt modelId="{18C5B04A-11EC-44A3-8B11-E5102FD9CCB8}" type="sibTrans" cxnId="{A261BA5C-18AB-45FF-BD26-8EAEF8CFF396}">
      <dgm:prSet/>
      <dgm:spPr/>
      <dgm:t>
        <a:bodyPr/>
        <a:lstStyle/>
        <a:p>
          <a:endParaRPr lang="fr-FR"/>
        </a:p>
      </dgm:t>
    </dgm:pt>
    <dgm:pt modelId="{1DDC06A4-95E7-4785-BEE0-596820CD5F83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i="0" dirty="0" smtClean="0"/>
            <a:t> BEP Carrières Sanitaires et Sociales</a:t>
          </a:r>
          <a:endParaRPr lang="fr-FR" sz="1800" b="1" dirty="0"/>
        </a:p>
      </dgm:t>
    </dgm:pt>
    <dgm:pt modelId="{3A4F75F0-674F-43AD-80E9-028CF2217D83}" type="parTrans" cxnId="{DA566643-85EA-4EF0-B20B-1A233DA39125}">
      <dgm:prSet/>
      <dgm:spPr/>
      <dgm:t>
        <a:bodyPr/>
        <a:lstStyle/>
        <a:p>
          <a:endParaRPr lang="fr-FR"/>
        </a:p>
      </dgm:t>
    </dgm:pt>
    <dgm:pt modelId="{0159DEDF-7872-43C1-84DC-3A65450871D8}" type="sibTrans" cxnId="{DA566643-85EA-4EF0-B20B-1A233DA39125}">
      <dgm:prSet/>
      <dgm:spPr/>
      <dgm:t>
        <a:bodyPr/>
        <a:lstStyle/>
        <a:p>
          <a:endParaRPr lang="fr-FR"/>
        </a:p>
      </dgm:t>
    </dgm:pt>
    <dgm:pt modelId="{841A0750-D595-449F-B781-F5859213F280}">
      <dgm:prSet custT="1"/>
      <dgm:spPr/>
      <dgm:t>
        <a:bodyPr/>
        <a:lstStyle/>
        <a:p>
          <a:r>
            <a:rPr lang="fr-FR" sz="2400" b="1" dirty="0" smtClean="0"/>
            <a:t>Type de contrat</a:t>
          </a:r>
          <a:endParaRPr lang="fr-FR" sz="2400" b="1" dirty="0"/>
        </a:p>
      </dgm:t>
    </dgm:pt>
    <dgm:pt modelId="{ED0E9BFE-F5D3-49FE-B7B4-E18A3F1D7682}" type="parTrans" cxnId="{37CF8B07-6BB0-4D65-A19B-ABD6F14470E5}">
      <dgm:prSet/>
      <dgm:spPr/>
      <dgm:t>
        <a:bodyPr/>
        <a:lstStyle/>
        <a:p>
          <a:endParaRPr lang="fr-FR"/>
        </a:p>
      </dgm:t>
    </dgm:pt>
    <dgm:pt modelId="{1AB2DC71-DBEF-4DDA-BEEE-E7B2AD5E5349}" type="sibTrans" cxnId="{37CF8B07-6BB0-4D65-A19B-ABD6F14470E5}">
      <dgm:prSet/>
      <dgm:spPr/>
      <dgm:t>
        <a:bodyPr/>
        <a:lstStyle/>
        <a:p>
          <a:endParaRPr lang="fr-FR"/>
        </a:p>
      </dgm:t>
    </dgm:pt>
    <dgm:pt modelId="{C8D725A5-0E1A-43A6-8AD9-CC091407AEE1}">
      <dgm:prSet custT="1"/>
      <dgm:spPr/>
      <dgm:t>
        <a:bodyPr/>
        <a:lstStyle/>
        <a:p>
          <a:r>
            <a:rPr lang="fr-FR" sz="2400" b="1" dirty="0" smtClean="0"/>
            <a:t>Rythme de l’alternance</a:t>
          </a:r>
          <a:endParaRPr lang="fr-FR" sz="2400" b="1" dirty="0"/>
        </a:p>
      </dgm:t>
    </dgm:pt>
    <dgm:pt modelId="{38FCF2F6-A238-4AE9-B633-C5026498A790}" type="sibTrans" cxnId="{E3078D0A-0449-49AD-8B8C-94E40221845E}">
      <dgm:prSet/>
      <dgm:spPr/>
      <dgm:t>
        <a:bodyPr/>
        <a:lstStyle/>
        <a:p>
          <a:endParaRPr lang="fr-FR"/>
        </a:p>
      </dgm:t>
    </dgm:pt>
    <dgm:pt modelId="{BD0FCBC7-F299-49ED-95D4-170FAE08C65C}" type="parTrans" cxnId="{E3078D0A-0449-49AD-8B8C-94E40221845E}">
      <dgm:prSet/>
      <dgm:spPr/>
      <dgm:t>
        <a:bodyPr/>
        <a:lstStyle/>
        <a:p>
          <a:endParaRPr lang="fr-FR"/>
        </a:p>
      </dgm:t>
    </dgm:pt>
    <dgm:pt modelId="{82445197-4663-4BFC-A09B-89933D641BFC}">
      <dgm:prSet phldrT="[Texte]" custT="1"/>
      <dgm:spPr/>
      <dgm:t>
        <a:bodyPr/>
        <a:lstStyle/>
        <a:p>
          <a:r>
            <a:rPr lang="fr-FR" sz="1800" b="1" dirty="0" smtClean="0"/>
            <a:t>2 ou 3 ans</a:t>
          </a:r>
          <a:endParaRPr lang="fr-FR" sz="2400" b="1" dirty="0"/>
        </a:p>
      </dgm:t>
    </dgm:pt>
    <dgm:pt modelId="{181A6724-2550-4AC8-8431-8D8187E7D729}" type="parTrans" cxnId="{19921B15-7F5E-44CA-B448-FF7ECB192670}">
      <dgm:prSet/>
      <dgm:spPr/>
      <dgm:t>
        <a:bodyPr/>
        <a:lstStyle/>
        <a:p>
          <a:endParaRPr lang="fr-FR"/>
        </a:p>
      </dgm:t>
    </dgm:pt>
    <dgm:pt modelId="{6F2971A0-39E1-4CCF-ABB2-0C873AA74F8D}" type="sibTrans" cxnId="{19921B15-7F5E-44CA-B448-FF7ECB192670}">
      <dgm:prSet/>
      <dgm:spPr/>
      <dgm:t>
        <a:bodyPr/>
        <a:lstStyle/>
        <a:p>
          <a:endParaRPr lang="fr-FR"/>
        </a:p>
      </dgm:t>
    </dgm:pt>
    <dgm:pt modelId="{83361A44-5653-422A-BC26-86B37866936D}">
      <dgm:prSet phldrT="[Texte]" custT="1"/>
      <dgm:spPr/>
      <dgm:t>
        <a:bodyPr/>
        <a:lstStyle/>
        <a:p>
          <a:endParaRPr lang="fr-FR" sz="2400" dirty="0"/>
        </a:p>
      </dgm:t>
    </dgm:pt>
    <dgm:pt modelId="{CEF120CA-36EC-4233-BF1C-81F88C62DD20}" type="parTrans" cxnId="{1B11645F-A84B-4E89-9D29-F3F4C887CCAC}">
      <dgm:prSet/>
      <dgm:spPr/>
      <dgm:t>
        <a:bodyPr/>
        <a:lstStyle/>
        <a:p>
          <a:endParaRPr lang="fr-FR"/>
        </a:p>
      </dgm:t>
    </dgm:pt>
    <dgm:pt modelId="{BDF4D12E-8742-49AE-B014-5E236B3422EA}" type="sibTrans" cxnId="{1B11645F-A84B-4E89-9D29-F3F4C887CCAC}">
      <dgm:prSet/>
      <dgm:spPr/>
      <dgm:t>
        <a:bodyPr/>
        <a:lstStyle/>
        <a:p>
          <a:endParaRPr lang="fr-FR"/>
        </a:p>
      </dgm:t>
    </dgm:pt>
    <dgm:pt modelId="{65CD6F30-993C-464A-A847-38FBF49A29B7}">
      <dgm:prSet custT="1"/>
      <dgm:spPr/>
      <dgm:t>
        <a:bodyPr/>
        <a:lstStyle/>
        <a:p>
          <a:r>
            <a:rPr lang="fr-FR" sz="1800" b="1" dirty="0" smtClean="0"/>
            <a:t>Contrat d’apprentissage</a:t>
          </a:r>
          <a:endParaRPr lang="fr-FR" sz="1800" b="1" dirty="0"/>
        </a:p>
      </dgm:t>
    </dgm:pt>
    <dgm:pt modelId="{99A7FA40-D725-4544-AA79-16720D11552B}" type="parTrans" cxnId="{0ADD0FB1-638B-4E51-86E5-DAC757574318}">
      <dgm:prSet/>
      <dgm:spPr/>
      <dgm:t>
        <a:bodyPr/>
        <a:lstStyle/>
        <a:p>
          <a:endParaRPr lang="fr-FR"/>
        </a:p>
      </dgm:t>
    </dgm:pt>
    <dgm:pt modelId="{5DAD6DA8-9533-4F34-9DD2-A8A071E0D0C0}" type="sibTrans" cxnId="{0ADD0FB1-638B-4E51-86E5-DAC757574318}">
      <dgm:prSet/>
      <dgm:spPr/>
      <dgm:t>
        <a:bodyPr/>
        <a:lstStyle/>
        <a:p>
          <a:endParaRPr lang="fr-FR"/>
        </a:p>
      </dgm:t>
    </dgm:pt>
    <dgm:pt modelId="{725B63A5-FC54-4DEA-8173-C7CE109A34D9}">
      <dgm:prSet custT="1"/>
      <dgm:spPr/>
      <dgm:t>
        <a:bodyPr/>
        <a:lstStyle/>
        <a:p>
          <a:r>
            <a:rPr lang="fr-FR" sz="1800" b="1" dirty="0" smtClean="0"/>
            <a:t>Contrat de professionnalisation</a:t>
          </a:r>
          <a:endParaRPr lang="fr-FR" sz="1800" b="1" dirty="0"/>
        </a:p>
      </dgm:t>
    </dgm:pt>
    <dgm:pt modelId="{83695583-EA06-4493-9A93-6BFD47B27661}" type="parTrans" cxnId="{090FD199-C034-428E-B5EB-A1B480B3F6E3}">
      <dgm:prSet/>
      <dgm:spPr/>
      <dgm:t>
        <a:bodyPr/>
        <a:lstStyle/>
        <a:p>
          <a:endParaRPr lang="fr-FR"/>
        </a:p>
      </dgm:t>
    </dgm:pt>
    <dgm:pt modelId="{AFC3AB7E-33BD-43D3-9D8D-923DE85C9C10}" type="sibTrans" cxnId="{090FD199-C034-428E-B5EB-A1B480B3F6E3}">
      <dgm:prSet/>
      <dgm:spPr/>
      <dgm:t>
        <a:bodyPr/>
        <a:lstStyle/>
        <a:p>
          <a:endParaRPr lang="fr-FR"/>
        </a:p>
      </dgm:t>
    </dgm:pt>
    <dgm:pt modelId="{020C413F-AA43-421C-9E6A-BFE94486C30F}">
      <dgm:prSet custT="1"/>
      <dgm:spPr/>
      <dgm:t>
        <a:bodyPr/>
        <a:lstStyle/>
        <a:p>
          <a:r>
            <a:rPr lang="fr-FR" sz="1800" b="1" dirty="0" smtClean="0"/>
            <a:t>Formation continue</a:t>
          </a:r>
          <a:endParaRPr lang="fr-FR" sz="1800" b="1" dirty="0"/>
        </a:p>
      </dgm:t>
    </dgm:pt>
    <dgm:pt modelId="{F36B6C93-BC93-4808-9046-EC2D1CBDDC45}" type="parTrans" cxnId="{16F9EC0E-3894-4320-A9D3-11B36DB3FD71}">
      <dgm:prSet/>
      <dgm:spPr/>
      <dgm:t>
        <a:bodyPr/>
        <a:lstStyle/>
        <a:p>
          <a:endParaRPr lang="fr-FR"/>
        </a:p>
      </dgm:t>
    </dgm:pt>
    <dgm:pt modelId="{E46A064D-A233-4B69-8168-9683622C09F0}" type="sibTrans" cxnId="{16F9EC0E-3894-4320-A9D3-11B36DB3FD71}">
      <dgm:prSet/>
      <dgm:spPr/>
      <dgm:t>
        <a:bodyPr/>
        <a:lstStyle/>
        <a:p>
          <a:endParaRPr lang="fr-FR"/>
        </a:p>
      </dgm:t>
    </dgm:pt>
    <dgm:pt modelId="{B41DE89C-F494-4ED0-A314-D106722ED10B}">
      <dgm:prSet custT="1"/>
      <dgm:spPr/>
      <dgm:t>
        <a:bodyPr/>
        <a:lstStyle/>
        <a:p>
          <a:r>
            <a:rPr lang="fr-FR" sz="1800" b="1" dirty="0" smtClean="0"/>
            <a:t>2 jours en centre</a:t>
          </a:r>
          <a:endParaRPr lang="fr-FR" sz="1800" b="1" dirty="0"/>
        </a:p>
      </dgm:t>
    </dgm:pt>
    <dgm:pt modelId="{A3AB313D-1D59-4739-BACC-4D4A7D978DC3}" type="parTrans" cxnId="{A7440F33-500F-46DA-8D33-BEE2C09334A5}">
      <dgm:prSet/>
      <dgm:spPr/>
      <dgm:t>
        <a:bodyPr/>
        <a:lstStyle/>
        <a:p>
          <a:endParaRPr lang="fr-FR"/>
        </a:p>
      </dgm:t>
    </dgm:pt>
    <dgm:pt modelId="{903D0C7A-D23B-420B-9DE8-D620856E77E6}" type="sibTrans" cxnId="{A7440F33-500F-46DA-8D33-BEE2C09334A5}">
      <dgm:prSet/>
      <dgm:spPr/>
      <dgm:t>
        <a:bodyPr/>
        <a:lstStyle/>
        <a:p>
          <a:endParaRPr lang="fr-FR"/>
        </a:p>
      </dgm:t>
    </dgm:pt>
    <dgm:pt modelId="{6EC7787C-9CF4-4F76-BFD7-BDFAB831AA41}">
      <dgm:prSet custT="1"/>
      <dgm:spPr/>
      <dgm:t>
        <a:bodyPr/>
        <a:lstStyle/>
        <a:p>
          <a:endParaRPr lang="fr-FR" sz="1800" dirty="0"/>
        </a:p>
      </dgm:t>
    </dgm:pt>
    <dgm:pt modelId="{861BA3BF-0841-44EC-B74D-B2EFB43E651E}" type="parTrans" cxnId="{B6DA0594-FEA3-4628-AD2B-6A10F771B94F}">
      <dgm:prSet/>
      <dgm:spPr/>
      <dgm:t>
        <a:bodyPr/>
        <a:lstStyle/>
        <a:p>
          <a:endParaRPr lang="fr-FR"/>
        </a:p>
      </dgm:t>
    </dgm:pt>
    <dgm:pt modelId="{E8BCA39A-7B79-4570-B826-DE69FBC2A3B9}" type="sibTrans" cxnId="{B6DA0594-FEA3-4628-AD2B-6A10F771B94F}">
      <dgm:prSet/>
      <dgm:spPr/>
      <dgm:t>
        <a:bodyPr/>
        <a:lstStyle/>
        <a:p>
          <a:endParaRPr lang="fr-FR"/>
        </a:p>
      </dgm:t>
    </dgm:pt>
    <dgm:pt modelId="{F9599810-46F0-41D4-8D4C-0056BFE8BF2A}">
      <dgm:prSet custT="1"/>
      <dgm:spPr/>
      <dgm:t>
        <a:bodyPr/>
        <a:lstStyle/>
        <a:p>
          <a:r>
            <a:rPr lang="fr-FR" sz="1800" b="1" dirty="0" smtClean="0"/>
            <a:t>3 jours  en entreprise</a:t>
          </a:r>
          <a:endParaRPr lang="fr-FR" sz="1800" b="1" dirty="0"/>
        </a:p>
      </dgm:t>
    </dgm:pt>
    <dgm:pt modelId="{A853FBA9-D6B2-46BB-8911-5AE6B128ADC4}" type="parTrans" cxnId="{70402937-B746-498A-A0B4-3682B9735209}">
      <dgm:prSet/>
      <dgm:spPr/>
      <dgm:t>
        <a:bodyPr/>
        <a:lstStyle/>
        <a:p>
          <a:endParaRPr lang="fr-FR"/>
        </a:p>
      </dgm:t>
    </dgm:pt>
    <dgm:pt modelId="{83B54E67-7983-49F2-9C95-9ED648667A7B}" type="sibTrans" cxnId="{70402937-B746-498A-A0B4-3682B9735209}">
      <dgm:prSet/>
      <dgm:spPr/>
      <dgm:t>
        <a:bodyPr/>
        <a:lstStyle/>
        <a:p>
          <a:endParaRPr lang="fr-FR"/>
        </a:p>
      </dgm:t>
    </dgm:pt>
    <dgm:pt modelId="{D336D296-3DD4-4590-81AC-BEA924E95ED2}" type="pres">
      <dgm:prSet presAssocID="{7F3DB953-94B7-434B-AB91-28B624323A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18C5BD4-2265-42FA-BA26-328E58B29C8A}" type="pres">
      <dgm:prSet presAssocID="{3603D062-C08B-4F4F-8A15-D9E4A929D0F3}" presName="linNode" presStyleCnt="0"/>
      <dgm:spPr/>
      <dgm:t>
        <a:bodyPr/>
        <a:lstStyle/>
        <a:p>
          <a:endParaRPr lang="fr-FR"/>
        </a:p>
      </dgm:t>
    </dgm:pt>
    <dgm:pt modelId="{22A71EF6-803B-4ADA-BFCE-CF9C5C5B0D98}" type="pres">
      <dgm:prSet presAssocID="{3603D062-C08B-4F4F-8A15-D9E4A929D0F3}" presName="parentShp" presStyleLbl="node1" presStyleIdx="0" presStyleCnt="4" custLinFactNeighborX="-4812" custLinFactNeighborY="-1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5B8076-BDDE-49CC-9454-41F70EBD133F}" type="pres">
      <dgm:prSet presAssocID="{3603D062-C08B-4F4F-8A15-D9E4A929D0F3}" presName="childShp" presStyleLbl="bgAccFollowNode1" presStyleIdx="0" presStyleCnt="4" custLinFactNeighborX="0" custLinFactNeighborY="-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15C36A-CCF1-4FBC-819F-6BFB9C4807D3}" type="pres">
      <dgm:prSet presAssocID="{23E09866-1F22-4FCD-A297-86A6A72D4A0A}" presName="spacing" presStyleCnt="0"/>
      <dgm:spPr/>
      <dgm:t>
        <a:bodyPr/>
        <a:lstStyle/>
        <a:p>
          <a:endParaRPr lang="fr-FR"/>
        </a:p>
      </dgm:t>
    </dgm:pt>
    <dgm:pt modelId="{B7E185AD-A7CE-41C4-A0AD-DDF7395038FF}" type="pres">
      <dgm:prSet presAssocID="{C8D725A5-0E1A-43A6-8AD9-CC091407AEE1}" presName="linNode" presStyleCnt="0"/>
      <dgm:spPr/>
      <dgm:t>
        <a:bodyPr/>
        <a:lstStyle/>
        <a:p>
          <a:endParaRPr lang="fr-FR"/>
        </a:p>
      </dgm:t>
    </dgm:pt>
    <dgm:pt modelId="{1203F3D9-FDCA-40C3-9A6B-6DE43E1B898B}" type="pres">
      <dgm:prSet presAssocID="{C8D725A5-0E1A-43A6-8AD9-CC091407AEE1}" presName="parentShp" presStyleLbl="node1" presStyleIdx="1" presStyleCnt="4" custLinFactY="100000" custLinFactNeighborY="1201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234830-1D64-47E8-A930-8BB67D52B51D}" type="pres">
      <dgm:prSet presAssocID="{C8D725A5-0E1A-43A6-8AD9-CC091407AEE1}" presName="childShp" presStyleLbl="bgAccFollowNode1" presStyleIdx="1" presStyleCnt="4" custLinFactY="100000" custLinFactNeighborX="0" custLinFactNeighborY="1201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096EA9-6241-417A-B824-1DC8B069841C}" type="pres">
      <dgm:prSet presAssocID="{38FCF2F6-A238-4AE9-B633-C5026498A790}" presName="spacing" presStyleCnt="0"/>
      <dgm:spPr/>
      <dgm:t>
        <a:bodyPr/>
        <a:lstStyle/>
        <a:p>
          <a:endParaRPr lang="fr-FR"/>
        </a:p>
      </dgm:t>
    </dgm:pt>
    <dgm:pt modelId="{0079E6CB-CE02-4B75-9857-2AE5ECABED7E}" type="pres">
      <dgm:prSet presAssocID="{841A0750-D595-449F-B781-F5859213F280}" presName="linNode" presStyleCnt="0"/>
      <dgm:spPr/>
      <dgm:t>
        <a:bodyPr/>
        <a:lstStyle/>
        <a:p>
          <a:endParaRPr lang="fr-FR"/>
        </a:p>
      </dgm:t>
    </dgm:pt>
    <dgm:pt modelId="{A231FDCC-1F24-49AC-8011-729D050C4C7C}" type="pres">
      <dgm:prSet presAssocID="{841A0750-D595-449F-B781-F5859213F280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CB113A-604D-4D70-8EBD-BDB2E6C01703}" type="pres">
      <dgm:prSet presAssocID="{841A0750-D595-449F-B781-F5859213F280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783F9A-9CAE-40B3-917E-1E00F17CAD09}" type="pres">
      <dgm:prSet presAssocID="{1AB2DC71-DBEF-4DDA-BEEE-E7B2AD5E5349}" presName="spacing" presStyleCnt="0"/>
      <dgm:spPr/>
      <dgm:t>
        <a:bodyPr/>
        <a:lstStyle/>
        <a:p>
          <a:endParaRPr lang="fr-FR"/>
        </a:p>
      </dgm:t>
    </dgm:pt>
    <dgm:pt modelId="{77A05C0A-C117-4B0D-A846-34BB65892873}" type="pres">
      <dgm:prSet presAssocID="{03A6F3F9-BC15-4B8D-B30F-539311E0EF43}" presName="linNode" presStyleCnt="0"/>
      <dgm:spPr/>
      <dgm:t>
        <a:bodyPr/>
        <a:lstStyle/>
        <a:p>
          <a:endParaRPr lang="fr-FR"/>
        </a:p>
      </dgm:t>
    </dgm:pt>
    <dgm:pt modelId="{0668571B-5A8E-4DD9-9F3E-F7D85CB2CA12}" type="pres">
      <dgm:prSet presAssocID="{03A6F3F9-BC15-4B8D-B30F-539311E0EF43}" presName="parentShp" presStyleLbl="node1" presStyleIdx="3" presStyleCnt="4" custLinFactY="-100000" custLinFactNeighborX="0" custLinFactNeighborY="-1221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810BD6-C477-4AF2-BE34-96A4EABE323A}" type="pres">
      <dgm:prSet presAssocID="{03A6F3F9-BC15-4B8D-B30F-539311E0EF43}" presName="childShp" presStyleLbl="bgAccFollowNode1" presStyleIdx="3" presStyleCnt="4" custLinFactY="-100000" custLinFactNeighborX="3281" custLinFactNeighborY="-1174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DA0594-FEA3-4628-AD2B-6A10F771B94F}" srcId="{C8D725A5-0E1A-43A6-8AD9-CC091407AEE1}" destId="{6EC7787C-9CF4-4F76-BFD7-BDFAB831AA41}" srcOrd="2" destOrd="0" parTransId="{861BA3BF-0841-44EC-B74D-B2EFB43E651E}" sibTransId="{E8BCA39A-7B79-4570-B826-DE69FBC2A3B9}"/>
    <dgm:cxn modelId="{75C11C5E-A2D5-42CC-A0F5-AA42BEC7AEB0}" type="presOf" srcId="{B41DE89C-F494-4ED0-A314-D106722ED10B}" destId="{90234830-1D64-47E8-A930-8BB67D52B51D}" srcOrd="0" destOrd="0" presId="urn:microsoft.com/office/officeart/2005/8/layout/vList6"/>
    <dgm:cxn modelId="{741FC4E6-DCC5-4DC9-961A-27D32EBFEE7D}" type="presOf" srcId="{841A0750-D595-449F-B781-F5859213F280}" destId="{A231FDCC-1F24-49AC-8011-729D050C4C7C}" srcOrd="0" destOrd="0" presId="urn:microsoft.com/office/officeart/2005/8/layout/vList6"/>
    <dgm:cxn modelId="{C52FAF98-0C40-4808-AA80-678209FF35DB}" type="presOf" srcId="{020C413F-AA43-421C-9E6A-BFE94486C30F}" destId="{C8CB113A-604D-4D70-8EBD-BDB2E6C01703}" srcOrd="0" destOrd="2" presId="urn:microsoft.com/office/officeart/2005/8/layout/vList6"/>
    <dgm:cxn modelId="{42832AE0-B6AB-4365-9BBE-E466DDC27098}" type="presOf" srcId="{03A6F3F9-BC15-4B8D-B30F-539311E0EF43}" destId="{0668571B-5A8E-4DD9-9F3E-F7D85CB2CA12}" srcOrd="0" destOrd="0" presId="urn:microsoft.com/office/officeart/2005/8/layout/vList6"/>
    <dgm:cxn modelId="{5FAF2105-8A22-48D5-958B-435F299709A4}" srcId="{03A6F3F9-BC15-4B8D-B30F-539311E0EF43}" destId="{E52AA97D-C5C8-464B-A688-1B2716094660}" srcOrd="0" destOrd="0" parTransId="{EE7A5D4D-B3E4-4499-A318-740CF04119A5}" sibTransId="{09619396-6AF2-43EA-8121-DC6F9D980E2B}"/>
    <dgm:cxn modelId="{0ADD0FB1-638B-4E51-86E5-DAC757574318}" srcId="{841A0750-D595-449F-B781-F5859213F280}" destId="{65CD6F30-993C-464A-A847-38FBF49A29B7}" srcOrd="0" destOrd="0" parTransId="{99A7FA40-D725-4544-AA79-16720D11552B}" sibTransId="{5DAD6DA8-9533-4F34-9DD2-A8A071E0D0C0}"/>
    <dgm:cxn modelId="{A7440F33-500F-46DA-8D33-BEE2C09334A5}" srcId="{C8D725A5-0E1A-43A6-8AD9-CC091407AEE1}" destId="{B41DE89C-F494-4ED0-A314-D106722ED10B}" srcOrd="0" destOrd="0" parTransId="{A3AB313D-1D59-4739-BACC-4D4A7D978DC3}" sibTransId="{903D0C7A-D23B-420B-9DE8-D620856E77E6}"/>
    <dgm:cxn modelId="{26EBADF3-6E4D-468A-A3D1-3F66DDA306F2}" type="presOf" srcId="{1DDC06A4-95E7-4785-BEE0-596820CD5F83}" destId="{FF810BD6-C477-4AF2-BE34-96A4EABE323A}" srcOrd="0" destOrd="2" presId="urn:microsoft.com/office/officeart/2005/8/layout/vList6"/>
    <dgm:cxn modelId="{9A1B0D19-5DF8-4510-9238-50A1B74EF64D}" type="presOf" srcId="{7F3DB953-94B7-434B-AB91-28B624323AF5}" destId="{D336D296-3DD4-4590-81AC-BEA924E95ED2}" srcOrd="0" destOrd="0" presId="urn:microsoft.com/office/officeart/2005/8/layout/vList6"/>
    <dgm:cxn modelId="{19921B15-7F5E-44CA-B448-FF7ECB192670}" srcId="{3603D062-C08B-4F4F-8A15-D9E4A929D0F3}" destId="{82445197-4663-4BFC-A09B-89933D641BFC}" srcOrd="1" destOrd="0" parTransId="{181A6724-2550-4AC8-8431-8D8187E7D729}" sibTransId="{6F2971A0-39E1-4CCF-ABB2-0C873AA74F8D}"/>
    <dgm:cxn modelId="{E3078D0A-0449-49AD-8B8C-94E40221845E}" srcId="{7F3DB953-94B7-434B-AB91-28B624323AF5}" destId="{C8D725A5-0E1A-43A6-8AD9-CC091407AEE1}" srcOrd="1" destOrd="0" parTransId="{BD0FCBC7-F299-49ED-95D4-170FAE08C65C}" sibTransId="{38FCF2F6-A238-4AE9-B633-C5026498A790}"/>
    <dgm:cxn modelId="{C8085D12-0F95-45FC-87CE-4C24FBBAD529}" type="presOf" srcId="{C8D725A5-0E1A-43A6-8AD9-CC091407AEE1}" destId="{1203F3D9-FDCA-40C3-9A6B-6DE43E1B898B}" srcOrd="0" destOrd="0" presId="urn:microsoft.com/office/officeart/2005/8/layout/vList6"/>
    <dgm:cxn modelId="{25107CEB-0B8E-47B0-8022-8FD13CC26F1E}" type="presOf" srcId="{725B63A5-FC54-4DEA-8173-C7CE109A34D9}" destId="{C8CB113A-604D-4D70-8EBD-BDB2E6C01703}" srcOrd="0" destOrd="1" presId="urn:microsoft.com/office/officeart/2005/8/layout/vList6"/>
    <dgm:cxn modelId="{A261BA5C-18AB-45FF-BD26-8EAEF8CFF396}" srcId="{03A6F3F9-BC15-4B8D-B30F-539311E0EF43}" destId="{24FFC04E-A990-4A98-9386-33DC0549F139}" srcOrd="1" destOrd="0" parTransId="{23627350-9AB6-4531-A679-5B4590DF74EF}" sibTransId="{18C5B04A-11EC-44A3-8B11-E5102FD9CCB8}"/>
    <dgm:cxn modelId="{4870501D-58A4-4C5E-BFDE-004B71B98254}" type="presOf" srcId="{3603D062-C08B-4F4F-8A15-D9E4A929D0F3}" destId="{22A71EF6-803B-4ADA-BFCE-CF9C5C5B0D98}" srcOrd="0" destOrd="0" presId="urn:microsoft.com/office/officeart/2005/8/layout/vList6"/>
    <dgm:cxn modelId="{DA566643-85EA-4EF0-B20B-1A233DA39125}" srcId="{03A6F3F9-BC15-4B8D-B30F-539311E0EF43}" destId="{1DDC06A4-95E7-4785-BEE0-596820CD5F83}" srcOrd="2" destOrd="0" parTransId="{3A4F75F0-674F-43AD-80E9-028CF2217D83}" sibTransId="{0159DEDF-7872-43C1-84DC-3A65450871D8}"/>
    <dgm:cxn modelId="{3BF56B0A-B14F-4948-B41E-D6B1412000CB}" type="presOf" srcId="{F9599810-46F0-41D4-8D4C-0056BFE8BF2A}" destId="{90234830-1D64-47E8-A930-8BB67D52B51D}" srcOrd="0" destOrd="1" presId="urn:microsoft.com/office/officeart/2005/8/layout/vList6"/>
    <dgm:cxn modelId="{16F9EC0E-3894-4320-A9D3-11B36DB3FD71}" srcId="{841A0750-D595-449F-B781-F5859213F280}" destId="{020C413F-AA43-421C-9E6A-BFE94486C30F}" srcOrd="2" destOrd="0" parTransId="{F36B6C93-BC93-4808-9046-EC2D1CBDDC45}" sibTransId="{E46A064D-A233-4B69-8168-9683622C09F0}"/>
    <dgm:cxn modelId="{C35EE386-3B4B-4DD8-AB01-61B00D3CCB2A}" type="presOf" srcId="{6EC7787C-9CF4-4F76-BFD7-BDFAB831AA41}" destId="{90234830-1D64-47E8-A930-8BB67D52B51D}" srcOrd="0" destOrd="2" presId="urn:microsoft.com/office/officeart/2005/8/layout/vList6"/>
    <dgm:cxn modelId="{89B684DC-DE1D-41DB-BCD7-F850C85A7D38}" type="presOf" srcId="{83361A44-5653-422A-BC26-86B37866936D}" destId="{EF5B8076-BDDE-49CC-9454-41F70EBD133F}" srcOrd="0" destOrd="0" presId="urn:microsoft.com/office/officeart/2005/8/layout/vList6"/>
    <dgm:cxn modelId="{1B11645F-A84B-4E89-9D29-F3F4C887CCAC}" srcId="{3603D062-C08B-4F4F-8A15-D9E4A929D0F3}" destId="{83361A44-5653-422A-BC26-86B37866936D}" srcOrd="0" destOrd="0" parTransId="{CEF120CA-36EC-4233-BF1C-81F88C62DD20}" sibTransId="{BDF4D12E-8742-49AE-B014-5E236B3422EA}"/>
    <dgm:cxn modelId="{090FD199-C034-428E-B5EB-A1B480B3F6E3}" srcId="{841A0750-D595-449F-B781-F5859213F280}" destId="{725B63A5-FC54-4DEA-8173-C7CE109A34D9}" srcOrd="1" destOrd="0" parTransId="{83695583-EA06-4493-9A93-6BFD47B27661}" sibTransId="{AFC3AB7E-33BD-43D3-9D8D-923DE85C9C10}"/>
    <dgm:cxn modelId="{16E7A6F6-DA15-4C83-92B5-BC35F87CDD91}" type="presOf" srcId="{65CD6F30-993C-464A-A847-38FBF49A29B7}" destId="{C8CB113A-604D-4D70-8EBD-BDB2E6C01703}" srcOrd="0" destOrd="0" presId="urn:microsoft.com/office/officeart/2005/8/layout/vList6"/>
    <dgm:cxn modelId="{7B66A8E6-C264-4E48-8D1D-809069BDDE70}" srcId="{7F3DB953-94B7-434B-AB91-28B624323AF5}" destId="{03A6F3F9-BC15-4B8D-B30F-539311E0EF43}" srcOrd="3" destOrd="0" parTransId="{1072DC7C-71B8-4AAB-B9FF-565891AEB63D}" sibTransId="{FBC89565-D61E-4A02-8A99-3C2C553D769E}"/>
    <dgm:cxn modelId="{86B9CF99-EB72-4560-8509-5E0FCEE2E78D}" type="presOf" srcId="{82445197-4663-4BFC-A09B-89933D641BFC}" destId="{EF5B8076-BDDE-49CC-9454-41F70EBD133F}" srcOrd="0" destOrd="1" presId="urn:microsoft.com/office/officeart/2005/8/layout/vList6"/>
    <dgm:cxn modelId="{70402937-B746-498A-A0B4-3682B9735209}" srcId="{C8D725A5-0E1A-43A6-8AD9-CC091407AEE1}" destId="{F9599810-46F0-41D4-8D4C-0056BFE8BF2A}" srcOrd="1" destOrd="0" parTransId="{A853FBA9-D6B2-46BB-8911-5AE6B128ADC4}" sibTransId="{83B54E67-7983-49F2-9C95-9ED648667A7B}"/>
    <dgm:cxn modelId="{89D70112-0B4C-44BF-9C6C-F542B1F727D8}" srcId="{7F3DB953-94B7-434B-AB91-28B624323AF5}" destId="{3603D062-C08B-4F4F-8A15-D9E4A929D0F3}" srcOrd="0" destOrd="0" parTransId="{17E19177-A447-4E4D-8CEC-9A78C99B3CFB}" sibTransId="{23E09866-1F22-4FCD-A297-86A6A72D4A0A}"/>
    <dgm:cxn modelId="{B4DA9753-2834-40DE-9FE0-B170979ACAF3}" type="presOf" srcId="{24FFC04E-A990-4A98-9386-33DC0549F139}" destId="{FF810BD6-C477-4AF2-BE34-96A4EABE323A}" srcOrd="0" destOrd="1" presId="urn:microsoft.com/office/officeart/2005/8/layout/vList6"/>
    <dgm:cxn modelId="{EAB4E904-0651-4C08-8429-A246A71AEFFD}" type="presOf" srcId="{E52AA97D-C5C8-464B-A688-1B2716094660}" destId="{FF810BD6-C477-4AF2-BE34-96A4EABE323A}" srcOrd="0" destOrd="0" presId="urn:microsoft.com/office/officeart/2005/8/layout/vList6"/>
    <dgm:cxn modelId="{37CF8B07-6BB0-4D65-A19B-ABD6F14470E5}" srcId="{7F3DB953-94B7-434B-AB91-28B624323AF5}" destId="{841A0750-D595-449F-B781-F5859213F280}" srcOrd="2" destOrd="0" parTransId="{ED0E9BFE-F5D3-49FE-B7B4-E18A3F1D7682}" sibTransId="{1AB2DC71-DBEF-4DDA-BEEE-E7B2AD5E5349}"/>
    <dgm:cxn modelId="{B9A468F0-9D67-47E2-9768-278CC161E577}" type="presParOf" srcId="{D336D296-3DD4-4590-81AC-BEA924E95ED2}" destId="{218C5BD4-2265-42FA-BA26-328E58B29C8A}" srcOrd="0" destOrd="0" presId="urn:microsoft.com/office/officeart/2005/8/layout/vList6"/>
    <dgm:cxn modelId="{AFDF08DC-2164-4E20-99A0-2680D2CA8DD1}" type="presParOf" srcId="{218C5BD4-2265-42FA-BA26-328E58B29C8A}" destId="{22A71EF6-803B-4ADA-BFCE-CF9C5C5B0D98}" srcOrd="0" destOrd="0" presId="urn:microsoft.com/office/officeart/2005/8/layout/vList6"/>
    <dgm:cxn modelId="{9C77F458-BD34-4678-9DD6-0E97503329A8}" type="presParOf" srcId="{218C5BD4-2265-42FA-BA26-328E58B29C8A}" destId="{EF5B8076-BDDE-49CC-9454-41F70EBD133F}" srcOrd="1" destOrd="0" presId="urn:microsoft.com/office/officeart/2005/8/layout/vList6"/>
    <dgm:cxn modelId="{FA12B6EB-1EB8-4991-9440-0BAAA673778F}" type="presParOf" srcId="{D336D296-3DD4-4590-81AC-BEA924E95ED2}" destId="{E515C36A-CCF1-4FBC-819F-6BFB9C4807D3}" srcOrd="1" destOrd="0" presId="urn:microsoft.com/office/officeart/2005/8/layout/vList6"/>
    <dgm:cxn modelId="{9F94BD32-F18B-4928-9AF6-EE9C0E024352}" type="presParOf" srcId="{D336D296-3DD4-4590-81AC-BEA924E95ED2}" destId="{B7E185AD-A7CE-41C4-A0AD-DDF7395038FF}" srcOrd="2" destOrd="0" presId="urn:microsoft.com/office/officeart/2005/8/layout/vList6"/>
    <dgm:cxn modelId="{F5F3802E-74A7-46CE-A005-4966D39AFD3A}" type="presParOf" srcId="{B7E185AD-A7CE-41C4-A0AD-DDF7395038FF}" destId="{1203F3D9-FDCA-40C3-9A6B-6DE43E1B898B}" srcOrd="0" destOrd="0" presId="urn:microsoft.com/office/officeart/2005/8/layout/vList6"/>
    <dgm:cxn modelId="{DB7201D6-09AF-4FC3-824E-12B80A222B1B}" type="presParOf" srcId="{B7E185AD-A7CE-41C4-A0AD-DDF7395038FF}" destId="{90234830-1D64-47E8-A930-8BB67D52B51D}" srcOrd="1" destOrd="0" presId="urn:microsoft.com/office/officeart/2005/8/layout/vList6"/>
    <dgm:cxn modelId="{22E2A4C9-88D5-4A45-AC88-D1D5D4E18476}" type="presParOf" srcId="{D336D296-3DD4-4590-81AC-BEA924E95ED2}" destId="{99096EA9-6241-417A-B824-1DC8B069841C}" srcOrd="3" destOrd="0" presId="urn:microsoft.com/office/officeart/2005/8/layout/vList6"/>
    <dgm:cxn modelId="{8732039D-095E-49E9-BA7A-C5124A42DBB0}" type="presParOf" srcId="{D336D296-3DD4-4590-81AC-BEA924E95ED2}" destId="{0079E6CB-CE02-4B75-9857-2AE5ECABED7E}" srcOrd="4" destOrd="0" presId="urn:microsoft.com/office/officeart/2005/8/layout/vList6"/>
    <dgm:cxn modelId="{D9E1B90C-EAF7-4EC9-8476-67824C41B1FE}" type="presParOf" srcId="{0079E6CB-CE02-4B75-9857-2AE5ECABED7E}" destId="{A231FDCC-1F24-49AC-8011-729D050C4C7C}" srcOrd="0" destOrd="0" presId="urn:microsoft.com/office/officeart/2005/8/layout/vList6"/>
    <dgm:cxn modelId="{A134B71E-8BA0-49F0-AB52-316CFC97482E}" type="presParOf" srcId="{0079E6CB-CE02-4B75-9857-2AE5ECABED7E}" destId="{C8CB113A-604D-4D70-8EBD-BDB2E6C01703}" srcOrd="1" destOrd="0" presId="urn:microsoft.com/office/officeart/2005/8/layout/vList6"/>
    <dgm:cxn modelId="{FEA3F809-4C8C-4FF0-96EA-DE5A3262080E}" type="presParOf" srcId="{D336D296-3DD4-4590-81AC-BEA924E95ED2}" destId="{84783F9A-9CAE-40B3-917E-1E00F17CAD09}" srcOrd="5" destOrd="0" presId="urn:microsoft.com/office/officeart/2005/8/layout/vList6"/>
    <dgm:cxn modelId="{28320B7D-C647-45B6-90FB-491F5DED83E0}" type="presParOf" srcId="{D336D296-3DD4-4590-81AC-BEA924E95ED2}" destId="{77A05C0A-C117-4B0D-A846-34BB65892873}" srcOrd="6" destOrd="0" presId="urn:microsoft.com/office/officeart/2005/8/layout/vList6"/>
    <dgm:cxn modelId="{B446CAAF-F943-4D09-8327-E6F1904F7265}" type="presParOf" srcId="{77A05C0A-C117-4B0D-A846-34BB65892873}" destId="{0668571B-5A8E-4DD9-9F3E-F7D85CB2CA12}" srcOrd="0" destOrd="0" presId="urn:microsoft.com/office/officeart/2005/8/layout/vList6"/>
    <dgm:cxn modelId="{8174FA31-F6D1-48B3-B296-0852D98296EA}" type="presParOf" srcId="{77A05C0A-C117-4B0D-A846-34BB65892873}" destId="{FF810BD6-C477-4AF2-BE34-96A4EABE32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632E-9C1C-4170-BFD4-E6CF9BC768C2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1E763-FD48-42F7-960F-59A0551990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38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1E763-FD48-42F7-960F-59A0551990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82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AD30974-B805-465A-AF5D-E51430BF5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EAA3402-5892-40CA-84C6-BE3D657B1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6BE19D1-4837-4B09-A4EA-F90C4AEA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1812C20-FED0-4137-9F7C-2D718B3C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9E6ADD8-4EF7-4B9D-947D-E7EFC13D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28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342A50D-AC00-4C8B-A8DB-46F013D4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68067D2-96AB-4B16-A9EB-5C518114B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9A83018-5A36-43A0-B766-7B3B0E9A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179D1E7-AB85-4EE5-80F5-9D84B84E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D3E49B-FF46-4863-BA0B-EBA3328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45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1A8AF7E7-35CB-4561-85EE-FA416B6F2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9AF995D-3163-4455-AED9-94061293A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77ED885-6ADC-4729-BA6E-C9B9997F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57557D5-2CB6-455F-9E19-4E297829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872F935-3A17-439B-A7FD-54046115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5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8E87203-9AFF-854A-94BD-393E75806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1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793574A-82D8-2A47-92A5-433B76529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7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inter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A6A6C15-BCB6-BF4F-BC0E-25B9DA5A4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7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BE076AC-D4C0-4CCC-AF3F-DFBE2AE8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52E538E-95D7-4BB6-9B59-B892D39E1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A969CA5-3BF8-4957-A672-59BC4775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18BAA9F-65D1-4A04-A4D7-CBE63527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F974556-5A42-4911-8246-EBE8EFA8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11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D23E4A0-26BA-4A66-8E94-26BFCE43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4A819E4-B843-477A-92FC-80E119541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0BD5706-2A88-469D-851E-80EA4DB6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10E7BFB-F955-4320-9087-3A323A02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784123-131A-412A-80F3-D3257E0A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53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488BE36-A787-4329-8531-390D2CD6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B595BBD-E255-4A36-B8EE-D57318D5C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E3C03D1-0AF8-4ABD-9417-DEE5EB35B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C9871E5B-CCDE-4801-AB52-14ABD68B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17FA7F2-3CDE-4FEB-B1B3-6C4B75CE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9CD7B32-CD71-4B5C-954F-4833A8AC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72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4FD22B-BF7B-41A5-8300-899B0E3E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AFEB13C-B82F-4DA2-BFCA-3DD5D1E8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EEFD0E4-5B94-46D5-B14D-2A495BF3B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A4EDEC1-396A-4BA0-B333-720EE0DC1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F7553CAA-A199-4B01-A5D7-57CB13CEC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28A37296-5BD4-492C-86DE-293626D0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9BFB86F1-53F5-4372-A741-F6BA036F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9DB50665-CDD8-4D3E-BB53-CC3195A9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81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52BC4B6-5ACF-4E38-891C-5920266F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6073030-6F69-4F02-B042-EDBF86FD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D6B24B19-5022-4210-A81E-A157210C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6E3F4500-9540-4BD2-B8DF-E181B4D3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5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E79A1648-A95E-45DB-841F-CB6B5822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2A42C00-A15C-4C18-9BEF-ABBBB8D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34A2968-6AFD-435D-AAA4-1A9EF08F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77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55817C3-8661-4BD8-B506-4380C53C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CDEE890-9760-4639-B136-0BB3BE49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A324251-3802-4C2C-8A6C-1938F32A0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EB41F07-0F4B-4675-8501-40ECDC9C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234E142-9A5C-43CE-BD81-48B6E899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79A0A43-4AFA-4BE4-95E4-F345A89B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82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74B9AA2-8260-4376-B114-914550EF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14B41A5F-53A2-4149-A92D-0D859D543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1674AA5-BEA8-4D60-9704-48A761142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AEB0A33-8DC5-4995-9CFD-BC21928F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1B34BAA-44EE-446E-AE4C-BD7BC297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BAB0584-F686-40F5-AD3C-428F6704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2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85DCE34-FD12-4890-9798-A61E2EBD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2B05AE8-114F-4C65-9A5A-8A7C921D1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34BC3AE-41CD-445F-BD03-E1B0E5560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8FA9-574A-4A4E-848E-948250523B8E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06A6E0A-0246-4112-98C6-2E77AAD27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A21F462-4712-430B-9816-1410DFEFB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61120-F715-A243-97E6-0C2F0180A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87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harmacie@ifa-rouen.fr" TargetMode="External"/><Relationship Id="rId2" Type="http://schemas.openxmlformats.org/officeDocument/2006/relationships/hyperlink" Target="mailto:marie-christine.benard@ifa-rouen.fr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C973456-AD7E-A44C-B1AB-43089482E761}"/>
              </a:ext>
            </a:extLst>
          </p:cNvPr>
          <p:cNvSpPr txBox="1"/>
          <p:nvPr/>
        </p:nvSpPr>
        <p:spPr>
          <a:xfrm>
            <a:off x="1272798" y="3140927"/>
            <a:ext cx="704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essentiels métiers</a:t>
            </a:r>
          </a:p>
          <a:p>
            <a:r>
              <a:rPr lang="fr-FR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Préparateur en pharmacie</a:t>
            </a:r>
            <a:endParaRPr lang="fr-FR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32B2CEB-CE01-114B-93C9-A1652BDFEE1A}"/>
              </a:ext>
            </a:extLst>
          </p:cNvPr>
          <p:cNvSpPr txBox="1">
            <a:spLocks/>
          </p:cNvSpPr>
          <p:nvPr/>
        </p:nvSpPr>
        <p:spPr>
          <a:xfrm>
            <a:off x="2691437" y="2905247"/>
            <a:ext cx="3964006" cy="257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Le métier de préparateur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F5FC0EB5-F871-184C-BA3E-FAAEAB0AC415}"/>
              </a:ext>
            </a:extLst>
          </p:cNvPr>
          <p:cNvSpPr txBox="1">
            <a:spLocks/>
          </p:cNvSpPr>
          <p:nvPr/>
        </p:nvSpPr>
        <p:spPr>
          <a:xfrm>
            <a:off x="2176120" y="3081258"/>
            <a:ext cx="570183" cy="103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800" b="1" dirty="0" smtClean="0">
              <a:solidFill>
                <a:srgbClr val="AD2784"/>
              </a:solidFill>
            </a:endParaRPr>
          </a:p>
          <a:p>
            <a:pPr algn="just"/>
            <a:endParaRPr lang="fr-FR" sz="2800" b="1" dirty="0">
              <a:solidFill>
                <a:srgbClr val="AD2784"/>
              </a:solidFill>
            </a:endParaRPr>
          </a:p>
          <a:p>
            <a:pPr algn="just"/>
            <a:endParaRPr lang="fr-FR" sz="2800" b="1" dirty="0" smtClean="0">
              <a:solidFill>
                <a:srgbClr val="AD2784"/>
              </a:solidFill>
            </a:endParaRPr>
          </a:p>
          <a:p>
            <a:pPr algn="just"/>
            <a:r>
              <a:rPr lang="fr-FR" sz="2800" b="1" dirty="0" smtClean="0">
                <a:solidFill>
                  <a:srgbClr val="AD2784"/>
                </a:solidFill>
              </a:rPr>
              <a:t>01</a:t>
            </a:r>
            <a:endParaRPr lang="fr-FR" sz="2800" b="1" dirty="0">
              <a:solidFill>
                <a:srgbClr val="AD2784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E8DF0436-B320-644A-9FC8-0B881E21284F}"/>
              </a:ext>
            </a:extLst>
          </p:cNvPr>
          <p:cNvSpPr txBox="1">
            <a:spLocks/>
          </p:cNvSpPr>
          <p:nvPr/>
        </p:nvSpPr>
        <p:spPr>
          <a:xfrm>
            <a:off x="2176188" y="3708170"/>
            <a:ext cx="570183" cy="103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>
                <a:solidFill>
                  <a:srgbClr val="AD2784"/>
                </a:solidFill>
              </a:rPr>
              <a:t>02</a:t>
            </a:r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F07758F4-FD2C-0446-9F5D-F51DF12B74E7}"/>
              </a:ext>
            </a:extLst>
          </p:cNvPr>
          <p:cNvSpPr txBox="1">
            <a:spLocks/>
          </p:cNvSpPr>
          <p:nvPr/>
        </p:nvSpPr>
        <p:spPr>
          <a:xfrm>
            <a:off x="2691436" y="3394675"/>
            <a:ext cx="3315825" cy="41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Les exigences du métier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D990A62E-CE59-8F47-928A-FC01C22D0579}"/>
              </a:ext>
            </a:extLst>
          </p:cNvPr>
          <p:cNvSpPr txBox="1">
            <a:spLocks/>
          </p:cNvSpPr>
          <p:nvPr/>
        </p:nvSpPr>
        <p:spPr>
          <a:xfrm>
            <a:off x="2191009" y="4353616"/>
            <a:ext cx="570183" cy="103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800" b="1" dirty="0">
                <a:solidFill>
                  <a:srgbClr val="AD2784"/>
                </a:solidFill>
              </a:rPr>
              <a:t>03</a:t>
            </a: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8F7B0539-6B69-C34C-8BCB-D12D1BA52546}"/>
              </a:ext>
            </a:extLst>
          </p:cNvPr>
          <p:cNvSpPr txBox="1">
            <a:spLocks/>
          </p:cNvSpPr>
          <p:nvPr/>
        </p:nvSpPr>
        <p:spPr>
          <a:xfrm>
            <a:off x="2691434" y="4294041"/>
            <a:ext cx="4063695" cy="163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 formation   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5318833C-0F3C-C045-B58C-3EE59BB9695A}"/>
              </a:ext>
            </a:extLst>
          </p:cNvPr>
          <p:cNvSpPr txBox="1">
            <a:spLocks/>
          </p:cNvSpPr>
          <p:nvPr/>
        </p:nvSpPr>
        <p:spPr>
          <a:xfrm>
            <a:off x="2176188" y="4952121"/>
            <a:ext cx="570183" cy="103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800" b="1" dirty="0">
              <a:solidFill>
                <a:srgbClr val="AD2784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EBF56C09-2511-D34C-8679-96ADFE60B6FB}"/>
              </a:ext>
            </a:extLst>
          </p:cNvPr>
          <p:cNvSpPr txBox="1">
            <a:spLocks/>
          </p:cNvSpPr>
          <p:nvPr/>
        </p:nvSpPr>
        <p:spPr>
          <a:xfrm>
            <a:off x="2691436" y="4951448"/>
            <a:ext cx="2127567" cy="103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Nous contacter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D793D016-1099-0841-A2E4-3C75276FA148}"/>
              </a:ext>
            </a:extLst>
          </p:cNvPr>
          <p:cNvSpPr txBox="1">
            <a:spLocks/>
          </p:cNvSpPr>
          <p:nvPr/>
        </p:nvSpPr>
        <p:spPr>
          <a:xfrm>
            <a:off x="2176188" y="5567072"/>
            <a:ext cx="570183" cy="103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800" b="1" dirty="0">
              <a:solidFill>
                <a:srgbClr val="AD2784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="" xmlns:a16="http://schemas.microsoft.com/office/drawing/2014/main" id="{679CF6FC-F386-DB4A-A481-582D85DC7B00}"/>
              </a:ext>
            </a:extLst>
          </p:cNvPr>
          <p:cNvSpPr txBox="1">
            <a:spLocks/>
          </p:cNvSpPr>
          <p:nvPr/>
        </p:nvSpPr>
        <p:spPr>
          <a:xfrm>
            <a:off x="2176187" y="6164904"/>
            <a:ext cx="570183" cy="103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800" b="1" dirty="0">
              <a:solidFill>
                <a:srgbClr val="AD278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20A351E-C83A-A540-AA30-B0AE77C0829B}"/>
              </a:ext>
            </a:extLst>
          </p:cNvPr>
          <p:cNvSpPr/>
          <p:nvPr/>
        </p:nvSpPr>
        <p:spPr>
          <a:xfrm>
            <a:off x="2330368" y="2187498"/>
            <a:ext cx="430824" cy="45719"/>
          </a:xfrm>
          <a:prstGeom prst="rect">
            <a:avLst/>
          </a:prstGeom>
          <a:solidFill>
            <a:srgbClr val="AD2784"/>
          </a:solidFill>
          <a:ln>
            <a:solidFill>
              <a:srgbClr val="AD2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5" name="Titre 1">
            <a:extLst>
              <a:ext uri="{FF2B5EF4-FFF2-40B4-BE49-F238E27FC236}">
                <a16:creationId xmlns="" xmlns:a16="http://schemas.microsoft.com/office/drawing/2014/main" id="{3A9AC4B7-920A-4473-AB38-4E0D8A632296}"/>
              </a:ext>
            </a:extLst>
          </p:cNvPr>
          <p:cNvSpPr txBox="1">
            <a:spLocks/>
          </p:cNvSpPr>
          <p:nvPr/>
        </p:nvSpPr>
        <p:spPr>
          <a:xfrm>
            <a:off x="2176188" y="1533135"/>
            <a:ext cx="4211854" cy="628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Sommaire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6200" y="464320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AD2784"/>
                </a:solidFill>
              </a:rPr>
              <a:t>04</a:t>
            </a:r>
            <a:endParaRPr lang="fr-FR" sz="2800" b="1" dirty="0">
              <a:solidFill>
                <a:srgbClr val="AD2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1">
            <a:extLst>
              <a:ext uri="{FF2B5EF4-FFF2-40B4-BE49-F238E27FC236}">
                <a16:creationId xmlns="" xmlns:a16="http://schemas.microsoft.com/office/drawing/2014/main" id="{09CE85AB-C8AB-8842-95C7-74638E944445}"/>
              </a:ext>
            </a:extLst>
          </p:cNvPr>
          <p:cNvSpPr txBox="1">
            <a:spLocks/>
          </p:cNvSpPr>
          <p:nvPr/>
        </p:nvSpPr>
        <p:spPr>
          <a:xfrm>
            <a:off x="7873589" y="166063"/>
            <a:ext cx="2247720" cy="386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11/12/2017  -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Titre de la présentation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CEACFA1-6495-FD4D-BD7B-D23C69708534}"/>
              </a:ext>
            </a:extLst>
          </p:cNvPr>
          <p:cNvSpPr txBox="1"/>
          <p:nvPr/>
        </p:nvSpPr>
        <p:spPr>
          <a:xfrm>
            <a:off x="10121309" y="7164124"/>
            <a:ext cx="35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N°</a:t>
            </a: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B733B518-49CE-E745-A414-ACAAF72F7B4C}"/>
              </a:ext>
            </a:extLst>
          </p:cNvPr>
          <p:cNvSpPr txBox="1">
            <a:spLocks/>
          </p:cNvSpPr>
          <p:nvPr/>
        </p:nvSpPr>
        <p:spPr>
          <a:xfrm>
            <a:off x="2657625" y="394795"/>
            <a:ext cx="5608145" cy="1009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Le métier de préparateur en pharmacie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637CC0-1A26-5347-92AF-2D60460EA8AF}"/>
              </a:ext>
            </a:extLst>
          </p:cNvPr>
          <p:cNvSpPr/>
          <p:nvPr/>
        </p:nvSpPr>
        <p:spPr>
          <a:xfrm>
            <a:off x="2883261" y="2187498"/>
            <a:ext cx="430824" cy="45719"/>
          </a:xfrm>
          <a:prstGeom prst="rect">
            <a:avLst/>
          </a:prstGeom>
          <a:solidFill>
            <a:srgbClr val="AD2784"/>
          </a:solidFill>
          <a:ln>
            <a:solidFill>
              <a:srgbClr val="AD2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90912486"/>
              </p:ext>
            </p:extLst>
          </p:nvPr>
        </p:nvGraphicFramePr>
        <p:xfrm>
          <a:off x="2240280" y="2011680"/>
          <a:ext cx="6669564" cy="414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6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1">
            <a:extLst>
              <a:ext uri="{FF2B5EF4-FFF2-40B4-BE49-F238E27FC236}">
                <a16:creationId xmlns="" xmlns:a16="http://schemas.microsoft.com/office/drawing/2014/main" id="{09CE85AB-C8AB-8842-95C7-74638E944445}"/>
              </a:ext>
            </a:extLst>
          </p:cNvPr>
          <p:cNvSpPr txBox="1">
            <a:spLocks/>
          </p:cNvSpPr>
          <p:nvPr/>
        </p:nvSpPr>
        <p:spPr>
          <a:xfrm>
            <a:off x="7873589" y="166063"/>
            <a:ext cx="2247720" cy="386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11/12/2017  -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Titre de la présentation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CEACFA1-6495-FD4D-BD7B-D23C69708534}"/>
              </a:ext>
            </a:extLst>
          </p:cNvPr>
          <p:cNvSpPr txBox="1"/>
          <p:nvPr/>
        </p:nvSpPr>
        <p:spPr>
          <a:xfrm>
            <a:off x="10121309" y="7164124"/>
            <a:ext cx="35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N°</a:t>
            </a:r>
          </a:p>
        </p:txBody>
      </p: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B733B518-49CE-E745-A414-ACAAF72F7B4C}"/>
              </a:ext>
            </a:extLst>
          </p:cNvPr>
          <p:cNvSpPr txBox="1">
            <a:spLocks/>
          </p:cNvSpPr>
          <p:nvPr/>
        </p:nvSpPr>
        <p:spPr>
          <a:xfrm>
            <a:off x="2646195" y="503724"/>
            <a:ext cx="5608145" cy="1009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Les exigences du  métier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637CC0-1A26-5347-92AF-2D60460EA8AF}"/>
              </a:ext>
            </a:extLst>
          </p:cNvPr>
          <p:cNvSpPr/>
          <p:nvPr/>
        </p:nvSpPr>
        <p:spPr>
          <a:xfrm>
            <a:off x="2883261" y="2187498"/>
            <a:ext cx="430824" cy="45719"/>
          </a:xfrm>
          <a:prstGeom prst="rect">
            <a:avLst/>
          </a:prstGeom>
          <a:solidFill>
            <a:srgbClr val="AD2784"/>
          </a:solidFill>
          <a:ln>
            <a:solidFill>
              <a:srgbClr val="AD2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403506019"/>
              </p:ext>
            </p:extLst>
          </p:nvPr>
        </p:nvGraphicFramePr>
        <p:xfrm>
          <a:off x="1153319" y="1424728"/>
          <a:ext cx="7544911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3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4F5574D9-017C-1C4F-BC07-ED31CE4D9B92}"/>
              </a:ext>
            </a:extLst>
          </p:cNvPr>
          <p:cNvSpPr txBox="1">
            <a:spLocks/>
          </p:cNvSpPr>
          <p:nvPr/>
        </p:nvSpPr>
        <p:spPr>
          <a:xfrm>
            <a:off x="3314085" y="401970"/>
            <a:ext cx="4211854" cy="628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 formation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Espace réservé de la date 1">
            <a:extLst>
              <a:ext uri="{FF2B5EF4-FFF2-40B4-BE49-F238E27FC236}">
                <a16:creationId xmlns="" xmlns:a16="http://schemas.microsoft.com/office/drawing/2014/main" id="{1B99A455-74D2-F34C-B640-4CA40E289368}"/>
              </a:ext>
            </a:extLst>
          </p:cNvPr>
          <p:cNvSpPr txBox="1">
            <a:spLocks/>
          </p:cNvSpPr>
          <p:nvPr/>
        </p:nvSpPr>
        <p:spPr>
          <a:xfrm>
            <a:off x="7873589" y="166063"/>
            <a:ext cx="2247720" cy="386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11/12/2017  -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Titre de la présentation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231CC1B-763C-874E-BE4C-89E9E5C6187B}"/>
              </a:ext>
            </a:extLst>
          </p:cNvPr>
          <p:cNvSpPr txBox="1"/>
          <p:nvPr/>
        </p:nvSpPr>
        <p:spPr>
          <a:xfrm>
            <a:off x="10121309" y="7164124"/>
            <a:ext cx="35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1F5A9F-9F60-CD4B-8E62-B10CC8BDEFDA}"/>
              </a:ext>
            </a:extLst>
          </p:cNvPr>
          <p:cNvSpPr/>
          <p:nvPr/>
        </p:nvSpPr>
        <p:spPr>
          <a:xfrm>
            <a:off x="2883261" y="2187498"/>
            <a:ext cx="430824" cy="45719"/>
          </a:xfrm>
          <a:prstGeom prst="rect">
            <a:avLst/>
          </a:prstGeom>
          <a:solidFill>
            <a:srgbClr val="AD2784"/>
          </a:solidFill>
          <a:ln>
            <a:solidFill>
              <a:srgbClr val="AD2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97737399"/>
              </p:ext>
            </p:extLst>
          </p:nvPr>
        </p:nvGraphicFramePr>
        <p:xfrm>
          <a:off x="2023110" y="1703070"/>
          <a:ext cx="7143750" cy="448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2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4F5574D9-017C-1C4F-BC07-ED31CE4D9B92}"/>
              </a:ext>
            </a:extLst>
          </p:cNvPr>
          <p:cNvSpPr txBox="1">
            <a:spLocks/>
          </p:cNvSpPr>
          <p:nvPr/>
        </p:nvSpPr>
        <p:spPr>
          <a:xfrm>
            <a:off x="2771926" y="1531991"/>
            <a:ext cx="4211854" cy="628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Nous </a:t>
            </a:r>
            <a:r>
              <a:rPr lang="fr-F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Contacter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Espace réservé de la date 1">
            <a:extLst>
              <a:ext uri="{FF2B5EF4-FFF2-40B4-BE49-F238E27FC236}">
                <a16:creationId xmlns="" xmlns:a16="http://schemas.microsoft.com/office/drawing/2014/main" id="{1B99A455-74D2-F34C-B640-4CA40E289368}"/>
              </a:ext>
            </a:extLst>
          </p:cNvPr>
          <p:cNvSpPr txBox="1">
            <a:spLocks/>
          </p:cNvSpPr>
          <p:nvPr/>
        </p:nvSpPr>
        <p:spPr>
          <a:xfrm>
            <a:off x="7873589" y="166063"/>
            <a:ext cx="2247720" cy="386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11/12/2017  - 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Titre de la présentation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231CC1B-763C-874E-BE4C-89E9E5C6187B}"/>
              </a:ext>
            </a:extLst>
          </p:cNvPr>
          <p:cNvSpPr txBox="1"/>
          <p:nvPr/>
        </p:nvSpPr>
        <p:spPr>
          <a:xfrm>
            <a:off x="10121309" y="7164124"/>
            <a:ext cx="35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1F5A9F-9F60-CD4B-8E62-B10CC8BDEFDA}"/>
              </a:ext>
            </a:extLst>
          </p:cNvPr>
          <p:cNvSpPr/>
          <p:nvPr/>
        </p:nvSpPr>
        <p:spPr>
          <a:xfrm>
            <a:off x="2883261" y="2187498"/>
            <a:ext cx="430824" cy="45719"/>
          </a:xfrm>
          <a:prstGeom prst="rect">
            <a:avLst/>
          </a:prstGeom>
          <a:solidFill>
            <a:srgbClr val="AD2784"/>
          </a:solidFill>
          <a:ln>
            <a:solidFill>
              <a:srgbClr val="AD27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85950" y="2731770"/>
            <a:ext cx="66179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Responsable de filière: Marie Christine BÉNARD</a:t>
            </a:r>
          </a:p>
          <a:p>
            <a:endParaRPr lang="fr-FR" sz="2000" dirty="0"/>
          </a:p>
          <a:p>
            <a:r>
              <a:rPr lang="fr-FR" sz="2000" dirty="0" smtClean="0"/>
              <a:t>Assistance pédagogique: Corinne HOURDEL</a:t>
            </a:r>
          </a:p>
          <a:p>
            <a:endParaRPr lang="fr-FR" dirty="0" smtClean="0"/>
          </a:p>
          <a:p>
            <a:r>
              <a:rPr lang="fr-FR" dirty="0" smtClean="0"/>
              <a:t>                  </a:t>
            </a:r>
            <a:r>
              <a:rPr lang="fr-FR" dirty="0" smtClean="0">
                <a:hlinkClick r:id="rId2"/>
              </a:rPr>
              <a:t>marie-christine.benard@ifa-rouen.fr</a:t>
            </a:r>
            <a:endParaRPr lang="fr-FR" dirty="0"/>
          </a:p>
          <a:p>
            <a:r>
              <a:rPr lang="fr-FR" dirty="0" smtClean="0"/>
              <a:t>	 </a:t>
            </a:r>
            <a:r>
              <a:rPr lang="fr-FR" dirty="0" smtClean="0">
                <a:hlinkClick r:id="rId3"/>
              </a:rPr>
              <a:t>pharmacie@ifa-rouen.fr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                 </a:t>
            </a:r>
            <a:r>
              <a:rPr lang="fr-FR" dirty="0" smtClean="0"/>
              <a:t>02.35.52.85.02 ou 02.35.52.85.43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44858" y="4960570"/>
            <a:ext cx="420044" cy="4200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65" y="4019235"/>
            <a:ext cx="444437" cy="4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170</Words>
  <Application>Microsoft Office PowerPoint</Application>
  <PresentationFormat>Personnalisé</PresentationFormat>
  <Paragraphs>68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Thierry-Olivier GASCARD</cp:lastModifiedBy>
  <cp:revision>54</cp:revision>
  <dcterms:created xsi:type="dcterms:W3CDTF">2017-12-08T13:20:39Z</dcterms:created>
  <dcterms:modified xsi:type="dcterms:W3CDTF">2020-03-26T17:58:08Z</dcterms:modified>
</cp:coreProperties>
</file>